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0B270-2557-4F27-8B08-3A79AC1087B7}" type="datetimeFigureOut">
              <a:rPr lang="en-US" smtClean="0"/>
              <a:t>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15454-97B9-40B7-BC84-A10A93B4D2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0B270-2557-4F27-8B08-3A79AC1087B7}" type="datetimeFigureOut">
              <a:rPr lang="en-US" smtClean="0"/>
              <a:t>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15454-97B9-40B7-BC84-A10A93B4D2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0B270-2557-4F27-8B08-3A79AC1087B7}" type="datetimeFigureOut">
              <a:rPr lang="en-US" smtClean="0"/>
              <a:t>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15454-97B9-40B7-BC84-A10A93B4D2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0B270-2557-4F27-8B08-3A79AC1087B7}" type="datetimeFigureOut">
              <a:rPr lang="en-US" smtClean="0"/>
              <a:t>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15454-97B9-40B7-BC84-A10A93B4D2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0B270-2557-4F27-8B08-3A79AC1087B7}" type="datetimeFigureOut">
              <a:rPr lang="en-US" smtClean="0"/>
              <a:t>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15454-97B9-40B7-BC84-A10A93B4D2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0B270-2557-4F27-8B08-3A79AC1087B7}" type="datetimeFigureOut">
              <a:rPr lang="en-US" smtClean="0"/>
              <a:t>2/8/2013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15454-97B9-40B7-BC84-A10A93B4D2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0B270-2557-4F27-8B08-3A79AC1087B7}" type="datetimeFigureOut">
              <a:rPr lang="en-US" smtClean="0"/>
              <a:t>2/8/2013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15454-97B9-40B7-BC84-A10A93B4D2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0B270-2557-4F27-8B08-3A79AC1087B7}" type="datetimeFigureOut">
              <a:rPr lang="en-US" smtClean="0"/>
              <a:t>2/8/2013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15454-97B9-40B7-BC84-A10A93B4D2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0B270-2557-4F27-8B08-3A79AC1087B7}" type="datetimeFigureOut">
              <a:rPr lang="en-US" smtClean="0"/>
              <a:t>2/8/2013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15454-97B9-40B7-BC84-A10A93B4D2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0B270-2557-4F27-8B08-3A79AC1087B7}" type="datetimeFigureOut">
              <a:rPr lang="en-US" smtClean="0"/>
              <a:t>2/8/2013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15454-97B9-40B7-BC84-A10A93B4D2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0B270-2557-4F27-8B08-3A79AC1087B7}" type="datetimeFigureOut">
              <a:rPr lang="en-US" smtClean="0"/>
              <a:t>2/8/2013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15454-97B9-40B7-BC84-A10A93B4D2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0B270-2557-4F27-8B08-3A79AC1087B7}" type="datetimeFigureOut">
              <a:rPr lang="en-US" smtClean="0"/>
              <a:t>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15454-97B9-40B7-BC84-A10A93B4D2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//upload.wikimedia.org/wikipedia/commons/3/3c/Tachycineta_bicolor_-Central_New_York%2C_USA_-flying-8.jpg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Bird Rings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Radar at Sunrise Feb. 6, 2013 12:10Z</a:t>
            </a:r>
            <a:endParaRPr lang="en-US" dirty="0"/>
          </a:p>
        </p:txBody>
      </p:sp>
      <p:pic>
        <p:nvPicPr>
          <p:cNvPr id="1028" name="Picture 4" descr="http://fltwx.db.erau.edu/images/NIDS/MLB/N0R/MLB_N0R_20130206_121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066800"/>
            <a:ext cx="550545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Satellite Feb. 6, 12:15Z</a:t>
            </a:r>
            <a:endParaRPr lang="en-US" dirty="0"/>
          </a:p>
        </p:txBody>
      </p:sp>
      <p:pic>
        <p:nvPicPr>
          <p:cNvPr id="15362" name="Picture 2" descr="http://fltwx.db.erau.edu/images/sat_erau/VISFOG2/DAB/DAB_VISFOG2_20130206_121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066800"/>
            <a:ext cx="7724775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Radar Feb. 7, 2013 12:12Z</a:t>
            </a:r>
            <a:endParaRPr lang="en-US" dirty="0"/>
          </a:p>
        </p:txBody>
      </p:sp>
      <p:pic>
        <p:nvPicPr>
          <p:cNvPr id="16386" name="Picture 2" descr="http://fltwx.db.erau.edu/images/NIDS/MLB/N0R/MLB_N0R_20130207_121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066800"/>
            <a:ext cx="550545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Satellite Feb. 7 12:15Z</a:t>
            </a:r>
            <a:endParaRPr lang="en-US" dirty="0"/>
          </a:p>
        </p:txBody>
      </p:sp>
      <p:pic>
        <p:nvPicPr>
          <p:cNvPr id="17410" name="Picture 2" descr="http://fltwx.db.erau.edu/images/sat_erau/VISFOG2/DAB/DAB_VISFOG2_20130207_121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66800"/>
            <a:ext cx="7724775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Feb. 8, 12:06Z</a:t>
            </a:r>
            <a:endParaRPr lang="en-US" dirty="0"/>
          </a:p>
        </p:txBody>
      </p:sp>
      <p:pic>
        <p:nvPicPr>
          <p:cNvPr id="18434" name="Picture 2" descr="http://fltwx.db.erau.edu/images/NIDS/MLB/N0R/MLB_N0R_20130208_120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066800"/>
            <a:ext cx="550545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Feb 8 12:15Z</a:t>
            </a:r>
            <a:endParaRPr lang="en-US" dirty="0"/>
          </a:p>
        </p:txBody>
      </p:sp>
      <p:pic>
        <p:nvPicPr>
          <p:cNvPr id="19458" name="Picture 2" descr="http://fltwx.db.erau.edu/images/sat_erau/VISFOG2/DAB/DAB_VISFOG2_20130208_121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066800"/>
            <a:ext cx="7724775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Evening of Feb 8 at Center of Ring</a:t>
            </a:r>
            <a:endParaRPr lang="en-US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143000"/>
            <a:ext cx="6400800" cy="5541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Thousands of Tree Swallows</a:t>
            </a:r>
            <a:endParaRPr lang="en-US" dirty="0"/>
          </a:p>
        </p:txBody>
      </p:sp>
      <p:pic>
        <p:nvPicPr>
          <p:cNvPr id="21508" name="Picture 4" descr="File:Tachycineta bicolor -Central New York, USA -flying-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152524"/>
            <a:ext cx="6515100" cy="5705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49</Words>
  <Application>Microsoft Office PowerPoint</Application>
  <PresentationFormat>On-screen Show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Bird Rings </vt:lpstr>
      <vt:lpstr>Radar at Sunrise Feb. 6, 2013 12:10Z</vt:lpstr>
      <vt:lpstr>Satellite Feb. 6, 12:15Z</vt:lpstr>
      <vt:lpstr>Radar Feb. 7, 2013 12:12Z</vt:lpstr>
      <vt:lpstr>Satellite Feb. 7 12:15Z</vt:lpstr>
      <vt:lpstr>Feb. 8, 12:06Z</vt:lpstr>
      <vt:lpstr>Feb 8 12:15Z</vt:lpstr>
      <vt:lpstr>Evening of Feb 8 at Center of Ring</vt:lpstr>
      <vt:lpstr>Thousands of Tree Swallows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Bird Rings</dc:title>
  <dc:creator>FKmosher</dc:creator>
  <cp:lastModifiedBy>FKmosher</cp:lastModifiedBy>
  <cp:revision>6</cp:revision>
  <dcterms:created xsi:type="dcterms:W3CDTF">2013-02-09T01:21:44Z</dcterms:created>
  <dcterms:modified xsi:type="dcterms:W3CDTF">2013-02-09T02:12:06Z</dcterms:modified>
</cp:coreProperties>
</file>