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68" r:id="rId5"/>
    <p:sldId id="258" r:id="rId6"/>
    <p:sldId id="276" r:id="rId7"/>
    <p:sldId id="261" r:id="rId8"/>
    <p:sldId id="287" r:id="rId9"/>
    <p:sldId id="262" r:id="rId10"/>
    <p:sldId id="283" r:id="rId11"/>
    <p:sldId id="278" r:id="rId12"/>
    <p:sldId id="286" r:id="rId13"/>
    <p:sldId id="263" r:id="rId14"/>
    <p:sldId id="279" r:id="rId15"/>
    <p:sldId id="259" r:id="rId16"/>
    <p:sldId id="260" r:id="rId17"/>
    <p:sldId id="285" r:id="rId18"/>
    <p:sldId id="282" r:id="rId19"/>
    <p:sldId id="266" r:id="rId20"/>
    <p:sldId id="267" r:id="rId21"/>
    <p:sldId id="270" r:id="rId22"/>
    <p:sldId id="273" r:id="rId23"/>
    <p:sldId id="271" r:id="rId24"/>
    <p:sldId id="274" r:id="rId25"/>
    <p:sldId id="275" r:id="rId26"/>
    <p:sldId id="265" r:id="rId27"/>
    <p:sldId id="269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-73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5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6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5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7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2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8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7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6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6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3F1BD-E5FD-463F-B667-7049D355EA7B}" type="datetimeFigureOut">
              <a:rPr lang="en-US" smtClean="0"/>
              <a:t>11/28/2011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C7174-D70A-409F-B58E-739FAE02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5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2967335"/>
            <a:ext cx="8000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 May 4 2005 Hailstorm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18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7" y="1"/>
            <a:ext cx="91912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9" y="0"/>
            <a:ext cx="9387418" cy="7040564"/>
          </a:xfrm>
        </p:spPr>
      </p:pic>
    </p:spTree>
    <p:extLst>
      <p:ext uri="{BB962C8B-B14F-4D97-AF65-F5344CB8AC3E}">
        <p14:creationId xmlns:p14="http://schemas.microsoft.com/office/powerpoint/2010/main" val="3439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" y="0"/>
            <a:ext cx="9926877" cy="6858000"/>
          </a:xfrm>
        </p:spPr>
      </p:pic>
    </p:spTree>
    <p:extLst>
      <p:ext uri="{BB962C8B-B14F-4D97-AF65-F5344CB8AC3E}">
        <p14:creationId xmlns:p14="http://schemas.microsoft.com/office/powerpoint/2010/main" val="1259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8" y="228600"/>
            <a:ext cx="9172115" cy="6248400"/>
          </a:xfrm>
        </p:spPr>
      </p:pic>
    </p:spTree>
    <p:extLst>
      <p:ext uri="{BB962C8B-B14F-4D97-AF65-F5344CB8AC3E}">
        <p14:creationId xmlns:p14="http://schemas.microsoft.com/office/powerpoint/2010/main" val="37002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3018"/>
            <a:ext cx="9377890" cy="7033418"/>
          </a:xfrm>
        </p:spPr>
      </p:pic>
    </p:spTree>
    <p:extLst>
      <p:ext uri="{BB962C8B-B14F-4D97-AF65-F5344CB8AC3E}">
        <p14:creationId xmlns:p14="http://schemas.microsoft.com/office/powerpoint/2010/main" val="26571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10" y="-110332"/>
            <a:ext cx="9291109" cy="6968332"/>
          </a:xfrm>
        </p:spPr>
      </p:pic>
      <p:sp>
        <p:nvSpPr>
          <p:cNvPr id="6" name="Oval Callout 5"/>
          <p:cNvSpPr/>
          <p:nvPr/>
        </p:nvSpPr>
        <p:spPr>
          <a:xfrm>
            <a:off x="-38100" y="2971800"/>
            <a:ext cx="4800600" cy="2438400"/>
          </a:xfrm>
          <a:prstGeom prst="wedgeEllipseCallou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3429000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Holy #%*@! Let’s see…I know I’ve got Allstate’s number here somewhere…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84"/>
            <a:ext cx="9296399" cy="7163914"/>
          </a:xfrm>
        </p:spPr>
      </p:pic>
      <p:sp>
        <p:nvSpPr>
          <p:cNvPr id="5" name="Rectangle 4"/>
          <p:cNvSpPr/>
          <p:nvPr/>
        </p:nvSpPr>
        <p:spPr>
          <a:xfrm>
            <a:off x="1354910" y="4876800"/>
            <a:ext cx="62494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 Meteorologist’s</a:t>
            </a:r>
          </a:p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Badge of Honor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37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8" y="-21514"/>
            <a:ext cx="9912754" cy="6879514"/>
          </a:xfrm>
        </p:spPr>
      </p:pic>
      <p:sp>
        <p:nvSpPr>
          <p:cNvPr id="5" name="Oval Callout 4"/>
          <p:cNvSpPr/>
          <p:nvPr/>
        </p:nvSpPr>
        <p:spPr>
          <a:xfrm>
            <a:off x="2667000" y="76200"/>
            <a:ext cx="4800600" cy="2438400"/>
          </a:xfrm>
          <a:prstGeom prst="wedgeEllipseCallou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90900" y="387459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Holy #%*@! Let’s see…I know I’ve got Allstate’s number here somewhere…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709358"/>
              </p:ext>
            </p:extLst>
          </p:nvPr>
        </p:nvGraphicFramePr>
        <p:xfrm>
          <a:off x="914400" y="533400"/>
          <a:ext cx="7315199" cy="6172201"/>
        </p:xfrm>
        <a:graphic>
          <a:graphicData uri="http://schemas.openxmlformats.org/drawingml/2006/table">
            <a:tbl>
              <a:tblPr/>
              <a:tblGrid>
                <a:gridCol w="592376"/>
                <a:gridCol w="451655"/>
                <a:gridCol w="1892646"/>
                <a:gridCol w="1150642"/>
                <a:gridCol w="505422"/>
                <a:gridCol w="2722458"/>
              </a:tblGrid>
              <a:tr h="1099159">
                <a:tc>
                  <a:txBody>
                    <a:bodyPr/>
                    <a:lstStyle/>
                    <a:p>
                      <a:r>
                        <a:rPr lang="en-US" sz="1800"/>
                        <a:t>5/4/2005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1.75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DAYTONA BEACH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VOLUSIA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FL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GOLF BALL HAIL AT MASON AND US1. (MLB)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  <a:tr h="109915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  <a:tr h="2874724">
                <a:tc>
                  <a:txBody>
                    <a:bodyPr/>
                    <a:lstStyle/>
                    <a:p>
                      <a:r>
                        <a:rPr lang="en-US" sz="1800"/>
                        <a:t>5/4/2005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1.50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DAYTONA BEACH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VOLUSIA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FL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AT LEAST 50 PLANES AND HUNDREDS OF CARS DAMAGED ON CAMPUS OF EMBRY-RIDDLE AERONAUTICAL UNIVERSITY IN THE PERIOD OF ABOUT 1 MINUTE.SIZE RANGED FROM MARBLE TO PING-PONG B (MLB)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  <a:tr h="1099159">
                <a:tc>
                  <a:txBody>
                    <a:bodyPr/>
                    <a:lstStyle/>
                    <a:p>
                      <a:r>
                        <a:rPr lang="en-US" sz="1800"/>
                        <a:t>5/4/2005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1.00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DAYTONA BEACH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VOLUSIA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FL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QUARTER-SIZE HAIL NORTH SIDE OF DAYTONA BEACH. (MLB)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8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0090" cy="6900068"/>
          </a:xfrm>
        </p:spPr>
      </p:pic>
    </p:spTree>
    <p:extLst>
      <p:ext uri="{BB962C8B-B14F-4D97-AF65-F5344CB8AC3E}">
        <p14:creationId xmlns:p14="http://schemas.microsoft.com/office/powerpoint/2010/main" val="24095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183"/>
            <a:ext cx="7620000" cy="6898865"/>
          </a:xfrm>
        </p:spPr>
      </p:pic>
    </p:spTree>
    <p:extLst>
      <p:ext uri="{BB962C8B-B14F-4D97-AF65-F5344CB8AC3E}">
        <p14:creationId xmlns:p14="http://schemas.microsoft.com/office/powerpoint/2010/main" val="38672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9" y="-42068"/>
            <a:ext cx="9200090" cy="6900068"/>
          </a:xfrm>
        </p:spPr>
      </p:pic>
    </p:spTree>
    <p:extLst>
      <p:ext uri="{BB962C8B-B14F-4D97-AF65-F5344CB8AC3E}">
        <p14:creationId xmlns:p14="http://schemas.microsoft.com/office/powerpoint/2010/main" val="6953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9448800" cy="7086600"/>
          </a:xfrm>
        </p:spPr>
      </p:pic>
      <p:sp>
        <p:nvSpPr>
          <p:cNvPr id="5" name="TextBox 4"/>
          <p:cNvSpPr txBox="1"/>
          <p:nvPr/>
        </p:nvSpPr>
        <p:spPr>
          <a:xfrm>
            <a:off x="990600" y="3048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Then, a strange pall settled across the runway…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71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9" y="-99218"/>
            <a:ext cx="9479490" cy="7109618"/>
          </a:xfrm>
        </p:spPr>
      </p:pic>
    </p:spTree>
    <p:extLst>
      <p:ext uri="{BB962C8B-B14F-4D97-AF65-F5344CB8AC3E}">
        <p14:creationId xmlns:p14="http://schemas.microsoft.com/office/powerpoint/2010/main" val="3169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9" y="-42068"/>
            <a:ext cx="9214909" cy="6911182"/>
          </a:xfrm>
        </p:spPr>
      </p:pic>
    </p:spTree>
    <p:extLst>
      <p:ext uri="{BB962C8B-B14F-4D97-AF65-F5344CB8AC3E}">
        <p14:creationId xmlns:p14="http://schemas.microsoft.com/office/powerpoint/2010/main" val="20112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6037"/>
            <a:ext cx="9220201" cy="6915151"/>
          </a:xfrm>
        </p:spPr>
      </p:pic>
      <p:sp>
        <p:nvSpPr>
          <p:cNvPr id="5" name="TextBox 4"/>
          <p:cNvSpPr txBox="1"/>
          <p:nvPr/>
        </p:nvSpPr>
        <p:spPr>
          <a:xfrm>
            <a:off x="1539240" y="8382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But wait…what’s that on the runway?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67200" y="2133600"/>
            <a:ext cx="121920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8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0"/>
            <a:ext cx="9367308" cy="7025481"/>
          </a:xfrm>
        </p:spPr>
      </p:pic>
      <p:sp>
        <p:nvSpPr>
          <p:cNvPr id="5" name="TextBox 4"/>
          <p:cNvSpPr txBox="1"/>
          <p:nvPr/>
        </p:nvSpPr>
        <p:spPr>
          <a:xfrm>
            <a:off x="1219200" y="3810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 airplane emerges from the fog…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81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87"/>
            <a:ext cx="9208912" cy="6901365"/>
          </a:xfrm>
        </p:spPr>
      </p:pic>
    </p:spTree>
    <p:extLst>
      <p:ext uri="{BB962C8B-B14F-4D97-AF65-F5344CB8AC3E}">
        <p14:creationId xmlns:p14="http://schemas.microsoft.com/office/powerpoint/2010/main" val="34351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10" y="-76200"/>
            <a:ext cx="9214910" cy="6911181"/>
          </a:xfrm>
        </p:spPr>
      </p:pic>
      <p:sp>
        <p:nvSpPr>
          <p:cNvPr id="6" name="Oval Callout 5"/>
          <p:cNvSpPr/>
          <p:nvPr/>
        </p:nvSpPr>
        <p:spPr>
          <a:xfrm>
            <a:off x="304800" y="323165"/>
            <a:ext cx="4800600" cy="2438400"/>
          </a:xfrm>
          <a:prstGeom prst="wedgeEllipseCallou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28700" y="634424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Holy #%*@! Let’s see…I know I’ve got Allstate’s number here somewhere…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Thanks to the following for providing pictures: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 Haley</a:t>
            </a:r>
          </a:p>
          <a:p>
            <a:r>
              <a:rPr lang="en-US" dirty="0" smtClean="0"/>
              <a:t>Randy Barry</a:t>
            </a:r>
          </a:p>
          <a:p>
            <a:r>
              <a:rPr lang="en-US" dirty="0" smtClean="0"/>
              <a:t>Randy Griffith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997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09" y="-3968"/>
            <a:ext cx="9454090" cy="7090568"/>
          </a:xfrm>
        </p:spPr>
      </p:pic>
    </p:spTree>
    <p:extLst>
      <p:ext uri="{BB962C8B-B14F-4D97-AF65-F5344CB8AC3E}">
        <p14:creationId xmlns:p14="http://schemas.microsoft.com/office/powerpoint/2010/main" val="23919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8600"/>
            <a:ext cx="9214908" cy="7520781"/>
          </a:xfrm>
        </p:spPr>
      </p:pic>
    </p:spTree>
    <p:extLst>
      <p:ext uri="{BB962C8B-B14F-4D97-AF65-F5344CB8AC3E}">
        <p14:creationId xmlns:p14="http://schemas.microsoft.com/office/powerpoint/2010/main" val="9723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09" y="-99218"/>
            <a:ext cx="9276290" cy="6957218"/>
          </a:xfrm>
        </p:spPr>
      </p:pic>
    </p:spTree>
    <p:extLst>
      <p:ext uri="{BB962C8B-B14F-4D97-AF65-F5344CB8AC3E}">
        <p14:creationId xmlns:p14="http://schemas.microsoft.com/office/powerpoint/2010/main" val="106651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544" y="-152400"/>
            <a:ext cx="10290667" cy="7010400"/>
          </a:xfrm>
        </p:spPr>
      </p:pic>
      <p:sp>
        <p:nvSpPr>
          <p:cNvPr id="5" name="Right Arrow 4"/>
          <p:cNvSpPr/>
          <p:nvPr/>
        </p:nvSpPr>
        <p:spPr>
          <a:xfrm rot="19400485">
            <a:off x="2861538" y="3379957"/>
            <a:ext cx="1748732" cy="3810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" y="34132"/>
            <a:ext cx="9098490" cy="6823868"/>
          </a:xfrm>
        </p:spPr>
      </p:pic>
    </p:spTree>
    <p:extLst>
      <p:ext uri="{BB962C8B-B14F-4D97-AF65-F5344CB8AC3E}">
        <p14:creationId xmlns:p14="http://schemas.microsoft.com/office/powerpoint/2010/main" val="17905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" y="365918"/>
            <a:ext cx="8992683" cy="6126163"/>
          </a:xfrm>
        </p:spPr>
      </p:pic>
    </p:spTree>
    <p:extLst>
      <p:ext uri="{BB962C8B-B14F-4D97-AF65-F5344CB8AC3E}">
        <p14:creationId xmlns:p14="http://schemas.microsoft.com/office/powerpoint/2010/main" val="17078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156</Words>
  <Application>Microsoft Office PowerPoint</Application>
  <PresentationFormat>On-screen Show (4:3)</PresentationFormat>
  <Paragraphs>31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to the following for providing pictures:</vt:lpstr>
    </vt:vector>
  </TitlesOfParts>
  <Company>ERAU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May 2005 Hailstorm</dc:title>
  <dc:creator>Muller, Bradley M.</dc:creator>
  <cp:lastModifiedBy>Muller, Bradley M.</cp:lastModifiedBy>
  <cp:revision>38</cp:revision>
  <dcterms:created xsi:type="dcterms:W3CDTF">2011-11-04T17:36:35Z</dcterms:created>
  <dcterms:modified xsi:type="dcterms:W3CDTF">2011-11-28T15:52:26Z</dcterms:modified>
</cp:coreProperties>
</file>