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81" r:id="rId5"/>
    <p:sldId id="282" r:id="rId6"/>
    <p:sldId id="258" r:id="rId7"/>
    <p:sldId id="259" r:id="rId8"/>
    <p:sldId id="261" r:id="rId9"/>
    <p:sldId id="263" r:id="rId10"/>
    <p:sldId id="262" r:id="rId11"/>
    <p:sldId id="264" r:id="rId12"/>
    <p:sldId id="266" r:id="rId13"/>
    <p:sldId id="265" r:id="rId14"/>
    <p:sldId id="267" r:id="rId15"/>
    <p:sldId id="268" r:id="rId16"/>
    <p:sldId id="270" r:id="rId17"/>
    <p:sldId id="269" r:id="rId18"/>
    <p:sldId id="271" r:id="rId19"/>
    <p:sldId id="272" r:id="rId20"/>
    <p:sldId id="273" r:id="rId21"/>
    <p:sldId id="274" r:id="rId22"/>
    <p:sldId id="275" r:id="rId23"/>
    <p:sldId id="276" r:id="rId24"/>
    <p:sldId id="277" r:id="rId25"/>
    <p:sldId id="278" r:id="rId26"/>
    <p:sldId id="279" r:id="rId27"/>
    <p:sldId id="283" r:id="rId28"/>
    <p:sldId id="284" r:id="rId29"/>
    <p:sldId id="285" r:id="rId30"/>
    <p:sldId id="286" r:id="rId31"/>
    <p:sldId id="280" r:id="rId32"/>
    <p:sldId id="287" r:id="rId33"/>
    <p:sldId id="288" r:id="rId34"/>
    <p:sldId id="290" r:id="rId35"/>
    <p:sldId id="28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AD9FB9-2408-49B9-B6D5-2A91940D9B85}" v="3" dt="2025-04-09T19:15:09.548"/>
    <p1510:client id="{C5DC86BF-C480-F44E-8C9B-AB650050F7D2}" v="794" dt="2025-04-10T05:00:34.9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er, Bradley M." userId="e23cceb2-5b52-4123-8bb0-7e303bce1706" providerId="ADAL" clId="{ADAD9FB9-2408-49B9-B6D5-2A91940D9B85}"/>
    <pc:docChg chg="custSel addSld modSld sldOrd">
      <pc:chgData name="Muller, Bradley M." userId="e23cceb2-5b52-4123-8bb0-7e303bce1706" providerId="ADAL" clId="{ADAD9FB9-2408-49B9-B6D5-2A91940D9B85}" dt="2025-04-10T16:42:36.802" v="1030"/>
      <pc:docMkLst>
        <pc:docMk/>
      </pc:docMkLst>
      <pc:sldChg chg="modSp mod ord">
        <pc:chgData name="Muller, Bradley M." userId="e23cceb2-5b52-4123-8bb0-7e303bce1706" providerId="ADAL" clId="{ADAD9FB9-2408-49B9-B6D5-2A91940D9B85}" dt="2025-04-10T16:42:36.802" v="1030"/>
        <pc:sldMkLst>
          <pc:docMk/>
          <pc:sldMk cId="2552194617" sldId="260"/>
        </pc:sldMkLst>
        <pc:spChg chg="mod">
          <ac:chgData name="Muller, Bradley M." userId="e23cceb2-5b52-4123-8bb0-7e303bce1706" providerId="ADAL" clId="{ADAD9FB9-2408-49B9-B6D5-2A91940D9B85}" dt="2025-04-10T16:40:50.566" v="1026" actId="20577"/>
          <ac:spMkLst>
            <pc:docMk/>
            <pc:sldMk cId="2552194617" sldId="260"/>
            <ac:spMk id="3" creationId="{8B142967-0BB7-ADA3-5EF5-DAB50EBDD6AD}"/>
          </ac:spMkLst>
        </pc:spChg>
      </pc:sldChg>
      <pc:sldChg chg="addSp modSp mod">
        <pc:chgData name="Muller, Bradley M." userId="e23cceb2-5b52-4123-8bb0-7e303bce1706" providerId="ADAL" clId="{ADAD9FB9-2408-49B9-B6D5-2A91940D9B85}" dt="2025-04-09T19:14:39.873" v="217" actId="1037"/>
        <pc:sldMkLst>
          <pc:docMk/>
          <pc:sldMk cId="2479201112" sldId="278"/>
        </pc:sldMkLst>
        <pc:spChg chg="mod">
          <ac:chgData name="Muller, Bradley M." userId="e23cceb2-5b52-4123-8bb0-7e303bce1706" providerId="ADAL" clId="{ADAD9FB9-2408-49B9-B6D5-2A91940D9B85}" dt="2025-04-09T19:12:35.175" v="15" actId="20577"/>
          <ac:spMkLst>
            <pc:docMk/>
            <pc:sldMk cId="2479201112" sldId="278"/>
            <ac:spMk id="2" creationId="{E98FA04B-C3B2-6533-B5F9-3D35B39B3C9C}"/>
          </ac:spMkLst>
        </pc:spChg>
        <pc:spChg chg="mod">
          <ac:chgData name="Muller, Bradley M." userId="e23cceb2-5b52-4123-8bb0-7e303bce1706" providerId="ADAL" clId="{ADAD9FB9-2408-49B9-B6D5-2A91940D9B85}" dt="2025-04-09T19:13:30.641" v="81" actId="20577"/>
          <ac:spMkLst>
            <pc:docMk/>
            <pc:sldMk cId="2479201112" sldId="278"/>
            <ac:spMk id="3" creationId="{661AC6EC-6526-5C5D-0CA1-A1ABFBC6E0B3}"/>
          </ac:spMkLst>
        </pc:spChg>
        <pc:picChg chg="add mod">
          <ac:chgData name="Muller, Bradley M." userId="e23cceb2-5b52-4123-8bb0-7e303bce1706" providerId="ADAL" clId="{ADAD9FB9-2408-49B9-B6D5-2A91940D9B85}" dt="2025-04-09T19:14:09.107" v="171" actId="1037"/>
          <ac:picMkLst>
            <pc:docMk/>
            <pc:sldMk cId="2479201112" sldId="278"/>
            <ac:picMk id="5" creationId="{FE3344FE-61B8-9900-6311-83BE5CAB7AFD}"/>
          </ac:picMkLst>
        </pc:picChg>
        <pc:picChg chg="add mod">
          <ac:chgData name="Muller, Bradley M." userId="e23cceb2-5b52-4123-8bb0-7e303bce1706" providerId="ADAL" clId="{ADAD9FB9-2408-49B9-B6D5-2A91940D9B85}" dt="2025-04-09T19:14:39.873" v="217" actId="1037"/>
          <ac:picMkLst>
            <pc:docMk/>
            <pc:sldMk cId="2479201112" sldId="278"/>
            <ac:picMk id="7" creationId="{27C361B4-5C49-10DB-E796-11E40FF4341C}"/>
          </ac:picMkLst>
        </pc:picChg>
      </pc:sldChg>
      <pc:sldChg chg="addSp delSp modSp new mod">
        <pc:chgData name="Muller, Bradley M." userId="e23cceb2-5b52-4123-8bb0-7e303bce1706" providerId="ADAL" clId="{ADAD9FB9-2408-49B9-B6D5-2A91940D9B85}" dt="2025-04-09T19:15:45.368" v="273" actId="20577"/>
        <pc:sldMkLst>
          <pc:docMk/>
          <pc:sldMk cId="1960499651" sldId="279"/>
        </pc:sldMkLst>
        <pc:spChg chg="mod">
          <ac:chgData name="Muller, Bradley M." userId="e23cceb2-5b52-4123-8bb0-7e303bce1706" providerId="ADAL" clId="{ADAD9FB9-2408-49B9-B6D5-2A91940D9B85}" dt="2025-04-09T19:15:45.368" v="273" actId="20577"/>
          <ac:spMkLst>
            <pc:docMk/>
            <pc:sldMk cId="1960499651" sldId="279"/>
            <ac:spMk id="2" creationId="{2F09C65E-F519-9E77-8968-633E77A47E9D}"/>
          </ac:spMkLst>
        </pc:spChg>
        <pc:spChg chg="del">
          <ac:chgData name="Muller, Bradley M." userId="e23cceb2-5b52-4123-8bb0-7e303bce1706" providerId="ADAL" clId="{ADAD9FB9-2408-49B9-B6D5-2A91940D9B85}" dt="2025-04-09T19:15:09.548" v="219" actId="931"/>
          <ac:spMkLst>
            <pc:docMk/>
            <pc:sldMk cId="1960499651" sldId="279"/>
            <ac:spMk id="3" creationId="{4145C107-51EC-7B51-4BD0-C4B62B26EB75}"/>
          </ac:spMkLst>
        </pc:spChg>
        <pc:picChg chg="add mod">
          <ac:chgData name="Muller, Bradley M." userId="e23cceb2-5b52-4123-8bb0-7e303bce1706" providerId="ADAL" clId="{ADAD9FB9-2408-49B9-B6D5-2A91940D9B85}" dt="2025-04-09T19:15:10.263" v="221" actId="962"/>
          <ac:picMkLst>
            <pc:docMk/>
            <pc:sldMk cId="1960499651" sldId="279"/>
            <ac:picMk id="5" creationId="{8F55F720-ED08-76B8-6425-CE62A3441999}"/>
          </ac:picMkLst>
        </pc:picChg>
      </pc:sldChg>
      <pc:sldChg chg="modSp new mod">
        <pc:chgData name="Muller, Bradley M." userId="e23cceb2-5b52-4123-8bb0-7e303bce1706" providerId="ADAL" clId="{ADAD9FB9-2408-49B9-B6D5-2A91940D9B85}" dt="2025-04-09T19:18:08.863" v="334"/>
        <pc:sldMkLst>
          <pc:docMk/>
          <pc:sldMk cId="3483518199" sldId="280"/>
        </pc:sldMkLst>
        <pc:spChg chg="mod">
          <ac:chgData name="Muller, Bradley M." userId="e23cceb2-5b52-4123-8bb0-7e303bce1706" providerId="ADAL" clId="{ADAD9FB9-2408-49B9-B6D5-2A91940D9B85}" dt="2025-04-09T19:16:31.184" v="333" actId="20577"/>
          <ac:spMkLst>
            <pc:docMk/>
            <pc:sldMk cId="3483518199" sldId="280"/>
            <ac:spMk id="2" creationId="{421C3786-F78F-22D9-380C-EDA1ABFCA618}"/>
          </ac:spMkLst>
        </pc:spChg>
        <pc:spChg chg="mod">
          <ac:chgData name="Muller, Bradley M." userId="e23cceb2-5b52-4123-8bb0-7e303bce1706" providerId="ADAL" clId="{ADAD9FB9-2408-49B9-B6D5-2A91940D9B85}" dt="2025-04-09T19:18:08.863" v="334"/>
          <ac:spMkLst>
            <pc:docMk/>
            <pc:sldMk cId="3483518199" sldId="280"/>
            <ac:spMk id="3" creationId="{0FD8FC15-51C2-9D5B-3A24-0FB95D6E0A32}"/>
          </ac:spMkLst>
        </pc:spChg>
      </pc:sldChg>
      <pc:sldChg chg="ord">
        <pc:chgData name="Muller, Bradley M." userId="e23cceb2-5b52-4123-8bb0-7e303bce1706" providerId="ADAL" clId="{ADAD9FB9-2408-49B9-B6D5-2A91940D9B85}" dt="2025-04-10T16:41:54.781" v="1028"/>
        <pc:sldMkLst>
          <pc:docMk/>
          <pc:sldMk cId="619251943" sldId="281"/>
        </pc:sldMkLst>
      </pc:sldChg>
      <pc:sldChg chg="ord">
        <pc:chgData name="Muller, Bradley M." userId="e23cceb2-5b52-4123-8bb0-7e303bce1706" providerId="ADAL" clId="{ADAD9FB9-2408-49B9-B6D5-2A91940D9B85}" dt="2025-04-10T16:41:54.781" v="1028"/>
        <pc:sldMkLst>
          <pc:docMk/>
          <pc:sldMk cId="1777977692" sldId="282"/>
        </pc:sldMkLst>
      </pc:sldChg>
      <pc:sldChg chg="modSp mod">
        <pc:chgData name="Muller, Bradley M." userId="e23cceb2-5b52-4123-8bb0-7e303bce1706" providerId="ADAL" clId="{ADAD9FB9-2408-49B9-B6D5-2A91940D9B85}" dt="2025-04-10T13:34:04.229" v="560" actId="20577"/>
        <pc:sldMkLst>
          <pc:docMk/>
          <pc:sldMk cId="1307322577" sldId="289"/>
        </pc:sldMkLst>
        <pc:spChg chg="mod">
          <ac:chgData name="Muller, Bradley M." userId="e23cceb2-5b52-4123-8bb0-7e303bce1706" providerId="ADAL" clId="{ADAD9FB9-2408-49B9-B6D5-2A91940D9B85}" dt="2025-04-10T13:33:55.533" v="558" actId="20577"/>
          <ac:spMkLst>
            <pc:docMk/>
            <pc:sldMk cId="1307322577" sldId="289"/>
            <ac:spMk id="2" creationId="{A5DFDD3E-7D7D-0D4B-A74D-E70D4BEAEA9A}"/>
          </ac:spMkLst>
        </pc:spChg>
        <pc:spChg chg="mod">
          <ac:chgData name="Muller, Bradley M." userId="e23cceb2-5b52-4123-8bb0-7e303bce1706" providerId="ADAL" clId="{ADAD9FB9-2408-49B9-B6D5-2A91940D9B85}" dt="2025-04-10T13:34:04.229" v="560" actId="20577"/>
          <ac:spMkLst>
            <pc:docMk/>
            <pc:sldMk cId="1307322577" sldId="289"/>
            <ac:spMk id="3" creationId="{915EB2BB-1602-0607-20DB-352F4F47876C}"/>
          </ac:spMkLst>
        </pc:spChg>
      </pc:sldChg>
      <pc:sldChg chg="modSp new mod">
        <pc:chgData name="Muller, Bradley M." userId="e23cceb2-5b52-4123-8bb0-7e303bce1706" providerId="ADAL" clId="{ADAD9FB9-2408-49B9-B6D5-2A91940D9B85}" dt="2025-04-10T13:39:59.161" v="976" actId="20577"/>
        <pc:sldMkLst>
          <pc:docMk/>
          <pc:sldMk cId="2357781827" sldId="290"/>
        </pc:sldMkLst>
        <pc:spChg chg="mod">
          <ac:chgData name="Muller, Bradley M." userId="e23cceb2-5b52-4123-8bb0-7e303bce1706" providerId="ADAL" clId="{ADAD9FB9-2408-49B9-B6D5-2A91940D9B85}" dt="2025-04-10T13:34:59.704" v="588" actId="5793"/>
          <ac:spMkLst>
            <pc:docMk/>
            <pc:sldMk cId="2357781827" sldId="290"/>
            <ac:spMk id="2" creationId="{B0FE60F2-7606-1A25-6816-014C973C78C1}"/>
          </ac:spMkLst>
        </pc:spChg>
        <pc:spChg chg="mod">
          <ac:chgData name="Muller, Bradley M." userId="e23cceb2-5b52-4123-8bb0-7e303bce1706" providerId="ADAL" clId="{ADAD9FB9-2408-49B9-B6D5-2A91940D9B85}" dt="2025-04-10T13:39:59.161" v="976" actId="20577"/>
          <ac:spMkLst>
            <pc:docMk/>
            <pc:sldMk cId="2357781827" sldId="290"/>
            <ac:spMk id="3" creationId="{6BEA8E6B-052E-66AA-C07D-CAB6F5A8461F}"/>
          </ac:spMkLst>
        </pc:spChg>
      </pc:sldChg>
    </pc:docChg>
  </pc:docChgLst>
  <pc:docChgLst>
    <pc:chgData name="Muller, Bradley M." userId="S::mullerb@erau.edu::e23cceb2-5b52-4123-8bb0-7e303bce1706" providerId="AD" clId="Web-{C5DC86BF-C480-F44E-8C9B-AB650050F7D2}"/>
    <pc:docChg chg="addSld delSld modSld">
      <pc:chgData name="Muller, Bradley M." userId="S::mullerb@erau.edu::e23cceb2-5b52-4123-8bb0-7e303bce1706" providerId="AD" clId="Web-{C5DC86BF-C480-F44E-8C9B-AB650050F7D2}" dt="2025-04-10T05:00:34.997" v="792" actId="14100"/>
      <pc:docMkLst>
        <pc:docMk/>
      </pc:docMkLst>
      <pc:sldChg chg="modSp">
        <pc:chgData name="Muller, Bradley M." userId="S::mullerb@erau.edu::e23cceb2-5b52-4123-8bb0-7e303bce1706" providerId="AD" clId="Web-{C5DC86BF-C480-F44E-8C9B-AB650050F7D2}" dt="2025-04-10T04:34:30.343" v="655" actId="20577"/>
        <pc:sldMkLst>
          <pc:docMk/>
          <pc:sldMk cId="3066074432" sldId="267"/>
        </pc:sldMkLst>
        <pc:spChg chg="mod">
          <ac:chgData name="Muller, Bradley M." userId="S::mullerb@erau.edu::e23cceb2-5b52-4123-8bb0-7e303bce1706" providerId="AD" clId="Web-{C5DC86BF-C480-F44E-8C9B-AB650050F7D2}" dt="2025-04-10T04:34:30.343" v="655" actId="20577"/>
          <ac:spMkLst>
            <pc:docMk/>
            <pc:sldMk cId="3066074432" sldId="267"/>
            <ac:spMk id="2" creationId="{CD9C4D4B-7816-285C-7565-097083588A94}"/>
          </ac:spMkLst>
        </pc:spChg>
        <pc:picChg chg="mod">
          <ac:chgData name="Muller, Bradley M." userId="S::mullerb@erau.edu::e23cceb2-5b52-4123-8bb0-7e303bce1706" providerId="AD" clId="Web-{C5DC86BF-C480-F44E-8C9B-AB650050F7D2}" dt="2025-04-10T04:33:56.592" v="643" actId="1076"/>
          <ac:picMkLst>
            <pc:docMk/>
            <pc:sldMk cId="3066074432" sldId="267"/>
            <ac:picMk id="4" creationId="{CBAA5423-AB3D-102B-8FDA-F047EC74FCC8}"/>
          </ac:picMkLst>
        </pc:picChg>
        <pc:picChg chg="mod">
          <ac:chgData name="Muller, Bradley M." userId="S::mullerb@erau.edu::e23cceb2-5b52-4123-8bb0-7e303bce1706" providerId="AD" clId="Web-{C5DC86BF-C480-F44E-8C9B-AB650050F7D2}" dt="2025-04-10T04:33:33.810" v="640" actId="1076"/>
          <ac:picMkLst>
            <pc:docMk/>
            <pc:sldMk cId="3066074432" sldId="267"/>
            <ac:picMk id="2050" creationId="{0C5B15FB-57A9-DACB-80BB-845C9B60E27D}"/>
          </ac:picMkLst>
        </pc:picChg>
      </pc:sldChg>
      <pc:sldChg chg="addSp modSp">
        <pc:chgData name="Muller, Bradley M." userId="S::mullerb@erau.edu::e23cceb2-5b52-4123-8bb0-7e303bce1706" providerId="AD" clId="Web-{C5DC86BF-C480-F44E-8C9B-AB650050F7D2}" dt="2025-04-10T04:41:28.758" v="694" actId="14100"/>
        <pc:sldMkLst>
          <pc:docMk/>
          <pc:sldMk cId="331378007" sldId="269"/>
        </pc:sldMkLst>
        <pc:spChg chg="mod">
          <ac:chgData name="Muller, Bradley M." userId="S::mullerb@erau.edu::e23cceb2-5b52-4123-8bb0-7e303bce1706" providerId="AD" clId="Web-{C5DC86BF-C480-F44E-8C9B-AB650050F7D2}" dt="2025-04-10T02:16:15.345" v="3" actId="20577"/>
          <ac:spMkLst>
            <pc:docMk/>
            <pc:sldMk cId="331378007" sldId="269"/>
            <ac:spMk id="2" creationId="{2FE673DA-FA26-C36E-4BA4-CA76A5E7BA45}"/>
          </ac:spMkLst>
        </pc:spChg>
        <pc:spChg chg="add mod">
          <ac:chgData name="Muller, Bradley M." userId="S::mullerb@erau.edu::e23cceb2-5b52-4123-8bb0-7e303bce1706" providerId="AD" clId="Web-{C5DC86BF-C480-F44E-8C9B-AB650050F7D2}" dt="2025-04-10T04:41:28.758" v="694" actId="14100"/>
          <ac:spMkLst>
            <pc:docMk/>
            <pc:sldMk cId="331378007" sldId="269"/>
            <ac:spMk id="3" creationId="{EF9B6121-4230-06EE-11AA-7C02F05F85FF}"/>
          </ac:spMkLst>
        </pc:spChg>
        <pc:picChg chg="mod">
          <ac:chgData name="Muller, Bradley M." userId="S::mullerb@erau.edu::e23cceb2-5b52-4123-8bb0-7e303bce1706" providerId="AD" clId="Web-{C5DC86BF-C480-F44E-8C9B-AB650050F7D2}" dt="2025-04-10T02:12:45.211" v="1" actId="1076"/>
          <ac:picMkLst>
            <pc:docMk/>
            <pc:sldMk cId="331378007" sldId="269"/>
            <ac:picMk id="5" creationId="{18AD3D9E-B505-280E-8B43-6E4DDFD0F61C}"/>
          </ac:picMkLst>
        </pc:picChg>
      </pc:sldChg>
      <pc:sldChg chg="modSp">
        <pc:chgData name="Muller, Bradley M." userId="S::mullerb@erau.edu::e23cceb2-5b52-4123-8bb0-7e303bce1706" providerId="AD" clId="Web-{C5DC86BF-C480-F44E-8C9B-AB650050F7D2}" dt="2025-04-10T04:37:08.018" v="686" actId="1076"/>
        <pc:sldMkLst>
          <pc:docMk/>
          <pc:sldMk cId="3579129917" sldId="270"/>
        </pc:sldMkLst>
        <pc:spChg chg="mod">
          <ac:chgData name="Muller, Bradley M." userId="S::mullerb@erau.edu::e23cceb2-5b52-4123-8bb0-7e303bce1706" providerId="AD" clId="Web-{C5DC86BF-C480-F44E-8C9B-AB650050F7D2}" dt="2025-04-10T04:36:59.143" v="684" actId="20577"/>
          <ac:spMkLst>
            <pc:docMk/>
            <pc:sldMk cId="3579129917" sldId="270"/>
            <ac:spMk id="2" creationId="{59D23ADF-7E5D-3ACF-962C-D91B436DFE8D}"/>
          </ac:spMkLst>
        </pc:spChg>
        <pc:picChg chg="mod">
          <ac:chgData name="Muller, Bradley M." userId="S::mullerb@erau.edu::e23cceb2-5b52-4123-8bb0-7e303bce1706" providerId="AD" clId="Web-{C5DC86BF-C480-F44E-8C9B-AB650050F7D2}" dt="2025-04-10T04:37:08.018" v="686" actId="1076"/>
          <ac:picMkLst>
            <pc:docMk/>
            <pc:sldMk cId="3579129917" sldId="270"/>
            <ac:picMk id="5" creationId="{EEDB2CFF-F95C-B052-B060-FD0F65140CCB}"/>
          </ac:picMkLst>
        </pc:picChg>
      </pc:sldChg>
      <pc:sldChg chg="modSp">
        <pc:chgData name="Muller, Bradley M." userId="S::mullerb@erau.edu::e23cceb2-5b52-4123-8bb0-7e303bce1706" providerId="AD" clId="Web-{C5DC86BF-C480-F44E-8C9B-AB650050F7D2}" dt="2025-04-10T04:50:57.990" v="728" actId="20577"/>
        <pc:sldMkLst>
          <pc:docMk/>
          <pc:sldMk cId="2563844664" sldId="272"/>
        </pc:sldMkLst>
        <pc:spChg chg="mod">
          <ac:chgData name="Muller, Bradley M." userId="S::mullerb@erau.edu::e23cceb2-5b52-4123-8bb0-7e303bce1706" providerId="AD" clId="Web-{C5DC86BF-C480-F44E-8C9B-AB650050F7D2}" dt="2025-04-10T04:50:57.990" v="728" actId="20577"/>
          <ac:spMkLst>
            <pc:docMk/>
            <pc:sldMk cId="2563844664" sldId="272"/>
            <ac:spMk id="2" creationId="{2C4E4ED2-8EF1-9A8E-3854-FBEF4AA27153}"/>
          </ac:spMkLst>
        </pc:spChg>
      </pc:sldChg>
      <pc:sldChg chg="modSp">
        <pc:chgData name="Muller, Bradley M." userId="S::mullerb@erau.edu::e23cceb2-5b52-4123-8bb0-7e303bce1706" providerId="AD" clId="Web-{C5DC86BF-C480-F44E-8C9B-AB650050F7D2}" dt="2025-04-10T04:58:27.712" v="763" actId="14100"/>
        <pc:sldMkLst>
          <pc:docMk/>
          <pc:sldMk cId="368368260" sldId="276"/>
        </pc:sldMkLst>
        <pc:spChg chg="mod">
          <ac:chgData name="Muller, Bradley M." userId="S::mullerb@erau.edu::e23cceb2-5b52-4123-8bb0-7e303bce1706" providerId="AD" clId="Web-{C5DC86BF-C480-F44E-8C9B-AB650050F7D2}" dt="2025-04-10T04:58:17.587" v="762" actId="20577"/>
          <ac:spMkLst>
            <pc:docMk/>
            <pc:sldMk cId="368368260" sldId="276"/>
            <ac:spMk id="2" creationId="{AA87BC73-B6DB-4CEB-BA80-AD097A753E1F}"/>
          </ac:spMkLst>
        </pc:spChg>
        <pc:picChg chg="mod">
          <ac:chgData name="Muller, Bradley M." userId="S::mullerb@erau.edu::e23cceb2-5b52-4123-8bb0-7e303bce1706" providerId="AD" clId="Web-{C5DC86BF-C480-F44E-8C9B-AB650050F7D2}" dt="2025-04-10T04:58:27.712" v="763" actId="14100"/>
          <ac:picMkLst>
            <pc:docMk/>
            <pc:sldMk cId="368368260" sldId="276"/>
            <ac:picMk id="5" creationId="{8EDF1969-CE9B-3CCB-5A44-F21FE4A5AC55}"/>
          </ac:picMkLst>
        </pc:picChg>
      </pc:sldChg>
      <pc:sldChg chg="modSp">
        <pc:chgData name="Muller, Bradley M." userId="S::mullerb@erau.edu::e23cceb2-5b52-4123-8bb0-7e303bce1706" providerId="AD" clId="Web-{C5DC86BF-C480-F44E-8C9B-AB650050F7D2}" dt="2025-04-10T04:15:03.129" v="376" actId="20577"/>
        <pc:sldMkLst>
          <pc:docMk/>
          <pc:sldMk cId="3483518199" sldId="280"/>
        </pc:sldMkLst>
        <pc:spChg chg="mod">
          <ac:chgData name="Muller, Bradley M." userId="S::mullerb@erau.edu::e23cceb2-5b52-4123-8bb0-7e303bce1706" providerId="AD" clId="Web-{C5DC86BF-C480-F44E-8C9B-AB650050F7D2}" dt="2025-04-10T04:15:03.129" v="376" actId="20577"/>
          <ac:spMkLst>
            <pc:docMk/>
            <pc:sldMk cId="3483518199" sldId="280"/>
            <ac:spMk id="2" creationId="{421C3786-F78F-22D9-380C-EDA1ABFCA618}"/>
          </ac:spMkLst>
        </pc:spChg>
        <pc:spChg chg="mod">
          <ac:chgData name="Muller, Bradley M." userId="S::mullerb@erau.edu::e23cceb2-5b52-4123-8bb0-7e303bce1706" providerId="AD" clId="Web-{C5DC86BF-C480-F44E-8C9B-AB650050F7D2}" dt="2025-04-10T04:14:00.440" v="366" actId="14100"/>
          <ac:spMkLst>
            <pc:docMk/>
            <pc:sldMk cId="3483518199" sldId="280"/>
            <ac:spMk id="3" creationId="{0FD8FC15-51C2-9D5B-3A24-0FB95D6E0A32}"/>
          </ac:spMkLst>
        </pc:spChg>
      </pc:sldChg>
      <pc:sldChg chg="addSp delSp modSp new mod setBg">
        <pc:chgData name="Muller, Bradley M." userId="S::mullerb@erau.edu::e23cceb2-5b52-4123-8bb0-7e303bce1706" providerId="AD" clId="Web-{C5DC86BF-C480-F44E-8C9B-AB650050F7D2}" dt="2025-04-10T03:17:56.907" v="8"/>
        <pc:sldMkLst>
          <pc:docMk/>
          <pc:sldMk cId="619251943" sldId="281"/>
        </pc:sldMkLst>
        <pc:spChg chg="del">
          <ac:chgData name="Muller, Bradley M." userId="S::mullerb@erau.edu::e23cceb2-5b52-4123-8bb0-7e303bce1706" providerId="AD" clId="Web-{C5DC86BF-C480-F44E-8C9B-AB650050F7D2}" dt="2025-04-10T03:17:56.907" v="8"/>
          <ac:spMkLst>
            <pc:docMk/>
            <pc:sldMk cId="619251943" sldId="281"/>
            <ac:spMk id="2" creationId="{DC48FAF3-FD71-9B65-9AFB-4B3A70C68F2D}"/>
          </ac:spMkLst>
        </pc:spChg>
        <pc:spChg chg="del">
          <ac:chgData name="Muller, Bradley M." userId="S::mullerb@erau.edu::e23cceb2-5b52-4123-8bb0-7e303bce1706" providerId="AD" clId="Web-{C5DC86BF-C480-F44E-8C9B-AB650050F7D2}" dt="2025-04-10T03:16:41.749" v="5"/>
          <ac:spMkLst>
            <pc:docMk/>
            <pc:sldMk cId="619251943" sldId="281"/>
            <ac:spMk id="3" creationId="{5008E36C-9370-D5F4-276B-73D87B7A0F49}"/>
          </ac:spMkLst>
        </pc:spChg>
        <pc:spChg chg="add">
          <ac:chgData name="Muller, Bradley M." userId="S::mullerb@erau.edu::e23cceb2-5b52-4123-8bb0-7e303bce1706" providerId="AD" clId="Web-{C5DC86BF-C480-F44E-8C9B-AB650050F7D2}" dt="2025-04-10T03:17:56.907" v="8"/>
          <ac:spMkLst>
            <pc:docMk/>
            <pc:sldMk cId="619251943" sldId="281"/>
            <ac:spMk id="9" creationId="{42A4FC2C-047E-45A5-965D-8E1E3BF09BC6}"/>
          </ac:spMkLst>
        </pc:spChg>
        <pc:picChg chg="add mod ord">
          <ac:chgData name="Muller, Bradley M." userId="S::mullerb@erau.edu::e23cceb2-5b52-4123-8bb0-7e303bce1706" providerId="AD" clId="Web-{C5DC86BF-C480-F44E-8C9B-AB650050F7D2}" dt="2025-04-10T03:17:56.907" v="8"/>
          <ac:picMkLst>
            <pc:docMk/>
            <pc:sldMk cId="619251943" sldId="281"/>
            <ac:picMk id="4" creationId="{2B597437-247D-5873-132A-C3EDC5C77157}"/>
          </ac:picMkLst>
        </pc:picChg>
      </pc:sldChg>
      <pc:sldChg chg="addSp delSp modSp new">
        <pc:chgData name="Muller, Bradley M." userId="S::mullerb@erau.edu::e23cceb2-5b52-4123-8bb0-7e303bce1706" providerId="AD" clId="Web-{C5DC86BF-C480-F44E-8C9B-AB650050F7D2}" dt="2025-04-10T03:26:09.434" v="57" actId="14100"/>
        <pc:sldMkLst>
          <pc:docMk/>
          <pc:sldMk cId="1777977692" sldId="282"/>
        </pc:sldMkLst>
        <pc:spChg chg="mod">
          <ac:chgData name="Muller, Bradley M." userId="S::mullerb@erau.edu::e23cceb2-5b52-4123-8bb0-7e303bce1706" providerId="AD" clId="Web-{C5DC86BF-C480-F44E-8C9B-AB650050F7D2}" dt="2025-04-10T03:26:09.434" v="57" actId="14100"/>
          <ac:spMkLst>
            <pc:docMk/>
            <pc:sldMk cId="1777977692" sldId="282"/>
            <ac:spMk id="2" creationId="{BDE53966-B160-C56D-5764-ABB92EF910B1}"/>
          </ac:spMkLst>
        </pc:spChg>
        <pc:spChg chg="del">
          <ac:chgData name="Muller, Bradley M." userId="S::mullerb@erau.edu::e23cceb2-5b52-4123-8bb0-7e303bce1706" providerId="AD" clId="Web-{C5DC86BF-C480-F44E-8C9B-AB650050F7D2}" dt="2025-04-10T03:22:38.132" v="13"/>
          <ac:spMkLst>
            <pc:docMk/>
            <pc:sldMk cId="1777977692" sldId="282"/>
            <ac:spMk id="3" creationId="{F0149266-82C0-FF5D-5596-CECFDB60060F}"/>
          </ac:spMkLst>
        </pc:spChg>
        <pc:spChg chg="add mod">
          <ac:chgData name="Muller, Bradley M." userId="S::mullerb@erau.edu::e23cceb2-5b52-4123-8bb0-7e303bce1706" providerId="AD" clId="Web-{C5DC86BF-C480-F44E-8C9B-AB650050F7D2}" dt="2025-04-10T03:23:07.383" v="17" actId="1076"/>
          <ac:spMkLst>
            <pc:docMk/>
            <pc:sldMk cId="1777977692" sldId="282"/>
            <ac:spMk id="6" creationId="{4E37877A-B4D3-30E9-D3E0-ECF9746CB6D1}"/>
          </ac:spMkLst>
        </pc:spChg>
        <pc:graphicFrameChg chg="add mod ord modGraphic">
          <ac:chgData name="Muller, Bradley M." userId="S::mullerb@erau.edu::e23cceb2-5b52-4123-8bb0-7e303bce1706" providerId="AD" clId="Web-{C5DC86BF-C480-F44E-8C9B-AB650050F7D2}" dt="2025-04-10T03:23:07.368" v="16" actId="1076"/>
          <ac:graphicFrameMkLst>
            <pc:docMk/>
            <pc:sldMk cId="1777977692" sldId="282"/>
            <ac:graphicFrameMk id="5" creationId="{FB018746-AC3F-5866-FCF9-72448F993F7B}"/>
          </ac:graphicFrameMkLst>
        </pc:graphicFrameChg>
      </pc:sldChg>
      <pc:sldChg chg="addSp delSp modSp new">
        <pc:chgData name="Muller, Bradley M." userId="S::mullerb@erau.edu::e23cceb2-5b52-4123-8bb0-7e303bce1706" providerId="AD" clId="Web-{C5DC86BF-C480-F44E-8C9B-AB650050F7D2}" dt="2025-04-10T03:28:46.922" v="81" actId="20577"/>
        <pc:sldMkLst>
          <pc:docMk/>
          <pc:sldMk cId="2653504810" sldId="283"/>
        </pc:sldMkLst>
        <pc:spChg chg="mod">
          <ac:chgData name="Muller, Bradley M." userId="S::mullerb@erau.edu::e23cceb2-5b52-4123-8bb0-7e303bce1706" providerId="AD" clId="Web-{C5DC86BF-C480-F44E-8C9B-AB650050F7D2}" dt="2025-04-10T03:28:46.922" v="81" actId="20577"/>
          <ac:spMkLst>
            <pc:docMk/>
            <pc:sldMk cId="2653504810" sldId="283"/>
            <ac:spMk id="2" creationId="{155FC63B-E26F-6D2A-7BDF-02CD4244C071}"/>
          </ac:spMkLst>
        </pc:spChg>
        <pc:spChg chg="del">
          <ac:chgData name="Muller, Bradley M." userId="S::mullerb@erau.edu::e23cceb2-5b52-4123-8bb0-7e303bce1706" providerId="AD" clId="Web-{C5DC86BF-C480-F44E-8C9B-AB650050F7D2}" dt="2025-04-10T03:27:45.718" v="58"/>
          <ac:spMkLst>
            <pc:docMk/>
            <pc:sldMk cId="2653504810" sldId="283"/>
            <ac:spMk id="3" creationId="{1BA6F699-F7C0-BCF9-188F-F2288DA2EA0E}"/>
          </ac:spMkLst>
        </pc:spChg>
        <pc:picChg chg="add mod ord">
          <ac:chgData name="Muller, Bradley M." userId="S::mullerb@erau.edu::e23cceb2-5b52-4123-8bb0-7e303bce1706" providerId="AD" clId="Web-{C5DC86BF-C480-F44E-8C9B-AB650050F7D2}" dt="2025-04-10T03:27:46.327" v="60" actId="14100"/>
          <ac:picMkLst>
            <pc:docMk/>
            <pc:sldMk cId="2653504810" sldId="283"/>
            <ac:picMk id="4" creationId="{9AD2B750-ADD9-4F9C-FCB2-D0587275254B}"/>
          </ac:picMkLst>
        </pc:picChg>
      </pc:sldChg>
      <pc:sldChg chg="addSp delSp modSp new">
        <pc:chgData name="Muller, Bradley M." userId="S::mullerb@erau.edu::e23cceb2-5b52-4123-8bb0-7e303bce1706" providerId="AD" clId="Web-{C5DC86BF-C480-F44E-8C9B-AB650050F7D2}" dt="2025-04-10T03:32:39.005" v="119" actId="20577"/>
        <pc:sldMkLst>
          <pc:docMk/>
          <pc:sldMk cId="3893042221" sldId="284"/>
        </pc:sldMkLst>
        <pc:spChg chg="mod">
          <ac:chgData name="Muller, Bradley M." userId="S::mullerb@erau.edu::e23cceb2-5b52-4123-8bb0-7e303bce1706" providerId="AD" clId="Web-{C5DC86BF-C480-F44E-8C9B-AB650050F7D2}" dt="2025-04-10T03:32:39.005" v="119" actId="20577"/>
          <ac:spMkLst>
            <pc:docMk/>
            <pc:sldMk cId="3893042221" sldId="284"/>
            <ac:spMk id="2" creationId="{AB1F39BF-0CF0-2AC7-61D9-506A6D6716BB}"/>
          </ac:spMkLst>
        </pc:spChg>
        <pc:spChg chg="del">
          <ac:chgData name="Muller, Bradley M." userId="S::mullerb@erau.edu::e23cceb2-5b52-4123-8bb0-7e303bce1706" providerId="AD" clId="Web-{C5DC86BF-C480-F44E-8C9B-AB650050F7D2}" dt="2025-04-10T03:29:42.251" v="82"/>
          <ac:spMkLst>
            <pc:docMk/>
            <pc:sldMk cId="3893042221" sldId="284"/>
            <ac:spMk id="3" creationId="{A45F95B4-C591-D367-AC8B-955B81790C3E}"/>
          </ac:spMkLst>
        </pc:spChg>
        <pc:picChg chg="add mod ord">
          <ac:chgData name="Muller, Bradley M." userId="S::mullerb@erau.edu::e23cceb2-5b52-4123-8bb0-7e303bce1706" providerId="AD" clId="Web-{C5DC86BF-C480-F44E-8C9B-AB650050F7D2}" dt="2025-04-10T03:29:59.752" v="83" actId="1076"/>
          <ac:picMkLst>
            <pc:docMk/>
            <pc:sldMk cId="3893042221" sldId="284"/>
            <ac:picMk id="4" creationId="{EA3F3D67-9EFB-2F09-4897-C34C9A539BAA}"/>
          </ac:picMkLst>
        </pc:picChg>
        <pc:picChg chg="add mod">
          <ac:chgData name="Muller, Bradley M." userId="S::mullerb@erau.edu::e23cceb2-5b52-4123-8bb0-7e303bce1706" providerId="AD" clId="Web-{C5DC86BF-C480-F44E-8C9B-AB650050F7D2}" dt="2025-04-10T03:31:19.644" v="89" actId="14100"/>
          <ac:picMkLst>
            <pc:docMk/>
            <pc:sldMk cId="3893042221" sldId="284"/>
            <ac:picMk id="5" creationId="{CDF0D235-DDA8-0DC5-AABD-D044C99197FD}"/>
          </ac:picMkLst>
        </pc:picChg>
      </pc:sldChg>
      <pc:sldChg chg="addSp delSp modSp new">
        <pc:chgData name="Muller, Bradley M." userId="S::mullerb@erau.edu::e23cceb2-5b52-4123-8bb0-7e303bce1706" providerId="AD" clId="Web-{C5DC86BF-C480-F44E-8C9B-AB650050F7D2}" dt="2025-04-10T03:37:20.402" v="195" actId="20577"/>
        <pc:sldMkLst>
          <pc:docMk/>
          <pc:sldMk cId="2476957981" sldId="285"/>
        </pc:sldMkLst>
        <pc:spChg chg="mod">
          <ac:chgData name="Muller, Bradley M." userId="S::mullerb@erau.edu::e23cceb2-5b52-4123-8bb0-7e303bce1706" providerId="AD" clId="Web-{C5DC86BF-C480-F44E-8C9B-AB650050F7D2}" dt="2025-04-10T03:37:20.402" v="195" actId="20577"/>
          <ac:spMkLst>
            <pc:docMk/>
            <pc:sldMk cId="2476957981" sldId="285"/>
            <ac:spMk id="2" creationId="{340301E8-97A2-F010-955E-E9B8BF88BA47}"/>
          </ac:spMkLst>
        </pc:spChg>
        <pc:spChg chg="del">
          <ac:chgData name="Muller, Bradley M." userId="S::mullerb@erau.edu::e23cceb2-5b52-4123-8bb0-7e303bce1706" providerId="AD" clId="Web-{C5DC86BF-C480-F44E-8C9B-AB650050F7D2}" dt="2025-04-10T03:33:28.835" v="120"/>
          <ac:spMkLst>
            <pc:docMk/>
            <pc:sldMk cId="2476957981" sldId="285"/>
            <ac:spMk id="3" creationId="{F3569280-A065-2AA6-4280-248CC99A5B12}"/>
          </ac:spMkLst>
        </pc:spChg>
        <pc:picChg chg="add mod ord">
          <ac:chgData name="Muller, Bradley M." userId="S::mullerb@erau.edu::e23cceb2-5b52-4123-8bb0-7e303bce1706" providerId="AD" clId="Web-{C5DC86BF-C480-F44E-8C9B-AB650050F7D2}" dt="2025-04-10T03:33:42.819" v="122" actId="14100"/>
          <ac:picMkLst>
            <pc:docMk/>
            <pc:sldMk cId="2476957981" sldId="285"/>
            <ac:picMk id="4" creationId="{A33BF726-A0EF-EE18-AA8A-142E2C32DFCE}"/>
          </ac:picMkLst>
        </pc:picChg>
      </pc:sldChg>
      <pc:sldChg chg="addSp delSp modSp new">
        <pc:chgData name="Muller, Bradley M." userId="S::mullerb@erau.edu::e23cceb2-5b52-4123-8bb0-7e303bce1706" providerId="AD" clId="Web-{C5DC86BF-C480-F44E-8C9B-AB650050F7D2}" dt="2025-04-10T03:39:32.874" v="220" actId="14100"/>
        <pc:sldMkLst>
          <pc:docMk/>
          <pc:sldMk cId="3530777758" sldId="286"/>
        </pc:sldMkLst>
        <pc:spChg chg="mod">
          <ac:chgData name="Muller, Bradley M." userId="S::mullerb@erau.edu::e23cceb2-5b52-4123-8bb0-7e303bce1706" providerId="AD" clId="Web-{C5DC86BF-C480-F44E-8C9B-AB650050F7D2}" dt="2025-04-10T03:39:32.874" v="220" actId="14100"/>
          <ac:spMkLst>
            <pc:docMk/>
            <pc:sldMk cId="3530777758" sldId="286"/>
            <ac:spMk id="2" creationId="{6CA7F002-1AF3-31E2-7AB5-AC4A64017EA5}"/>
          </ac:spMkLst>
        </pc:spChg>
        <pc:spChg chg="del">
          <ac:chgData name="Muller, Bradley M." userId="S::mullerb@erau.edu::e23cceb2-5b52-4123-8bb0-7e303bce1706" providerId="AD" clId="Web-{C5DC86BF-C480-F44E-8C9B-AB650050F7D2}" dt="2025-04-10T03:38:10.982" v="197"/>
          <ac:spMkLst>
            <pc:docMk/>
            <pc:sldMk cId="3530777758" sldId="286"/>
            <ac:spMk id="3" creationId="{E11C423F-9C29-3E8F-A337-7FA10AFC0E85}"/>
          </ac:spMkLst>
        </pc:spChg>
        <pc:picChg chg="add mod ord">
          <ac:chgData name="Muller, Bradley M." userId="S::mullerb@erau.edu::e23cceb2-5b52-4123-8bb0-7e303bce1706" providerId="AD" clId="Web-{C5DC86BF-C480-F44E-8C9B-AB650050F7D2}" dt="2025-04-10T03:38:35.342" v="199" actId="14100"/>
          <ac:picMkLst>
            <pc:docMk/>
            <pc:sldMk cId="3530777758" sldId="286"/>
            <ac:picMk id="4" creationId="{BD4314EE-10DF-C179-5B6A-917DCA7D57FB}"/>
          </ac:picMkLst>
        </pc:picChg>
      </pc:sldChg>
      <pc:sldChg chg="modSp new">
        <pc:chgData name="Muller, Bradley M." userId="S::mullerb@erau.edu::e23cceb2-5b52-4123-8bb0-7e303bce1706" providerId="AD" clId="Web-{C5DC86BF-C480-F44E-8C9B-AB650050F7D2}" dt="2025-04-10T04:16:55.584" v="408" actId="20577"/>
        <pc:sldMkLst>
          <pc:docMk/>
          <pc:sldMk cId="896963114" sldId="287"/>
        </pc:sldMkLst>
        <pc:spChg chg="mod">
          <ac:chgData name="Muller, Bradley M." userId="S::mullerb@erau.edu::e23cceb2-5b52-4123-8bb0-7e303bce1706" providerId="AD" clId="Web-{C5DC86BF-C480-F44E-8C9B-AB650050F7D2}" dt="2025-04-10T03:43:52.067" v="256" actId="20577"/>
          <ac:spMkLst>
            <pc:docMk/>
            <pc:sldMk cId="896963114" sldId="287"/>
            <ac:spMk id="2" creationId="{C7DB5FA8-7ACB-F099-ACC5-74DB702194FE}"/>
          </ac:spMkLst>
        </pc:spChg>
        <pc:spChg chg="mod">
          <ac:chgData name="Muller, Bradley M." userId="S::mullerb@erau.edu::e23cceb2-5b52-4123-8bb0-7e303bce1706" providerId="AD" clId="Web-{C5DC86BF-C480-F44E-8C9B-AB650050F7D2}" dt="2025-04-10T04:16:55.584" v="408" actId="20577"/>
          <ac:spMkLst>
            <pc:docMk/>
            <pc:sldMk cId="896963114" sldId="287"/>
            <ac:spMk id="3" creationId="{B16249DC-EA94-ECAE-DD00-B2A80472FC24}"/>
          </ac:spMkLst>
        </pc:spChg>
      </pc:sldChg>
      <pc:sldChg chg="add del">
        <pc:chgData name="Muller, Bradley M." userId="S::mullerb@erau.edu::e23cceb2-5b52-4123-8bb0-7e303bce1706" providerId="AD" clId="Web-{C5DC86BF-C480-F44E-8C9B-AB650050F7D2}" dt="2025-04-10T04:06:18.664" v="353"/>
        <pc:sldMkLst>
          <pc:docMk/>
          <pc:sldMk cId="2047682313" sldId="288"/>
        </pc:sldMkLst>
      </pc:sldChg>
      <pc:sldChg chg="addSp delSp modSp new del">
        <pc:chgData name="Muller, Bradley M." userId="S::mullerb@erau.edu::e23cceb2-5b52-4123-8bb0-7e303bce1706" providerId="AD" clId="Web-{C5DC86BF-C480-F44E-8C9B-AB650050F7D2}" dt="2025-04-10T03:48:27.589" v="265"/>
        <pc:sldMkLst>
          <pc:docMk/>
          <pc:sldMk cId="3030382705" sldId="288"/>
        </pc:sldMkLst>
        <pc:spChg chg="add del mod">
          <ac:chgData name="Muller, Bradley M." userId="S::mullerb@erau.edu::e23cceb2-5b52-4123-8bb0-7e303bce1706" providerId="AD" clId="Web-{C5DC86BF-C480-F44E-8C9B-AB650050F7D2}" dt="2025-04-10T03:48:11.089" v="264"/>
          <ac:spMkLst>
            <pc:docMk/>
            <pc:sldMk cId="3030382705" sldId="288"/>
            <ac:spMk id="4" creationId="{6AA06986-1382-F37E-EB6E-B58E707DD8B2}"/>
          </ac:spMkLst>
        </pc:spChg>
      </pc:sldChg>
      <pc:sldChg chg="add">
        <pc:chgData name="Muller, Bradley M." userId="S::mullerb@erau.edu::e23cceb2-5b52-4123-8bb0-7e303bce1706" providerId="AD" clId="Web-{C5DC86BF-C480-F44E-8C9B-AB650050F7D2}" dt="2025-04-10T04:09:00.199" v="354"/>
        <pc:sldMkLst>
          <pc:docMk/>
          <pc:sldMk cId="3805155088" sldId="288"/>
        </pc:sldMkLst>
      </pc:sldChg>
      <pc:sldChg chg="modSp new">
        <pc:chgData name="Muller, Bradley M." userId="S::mullerb@erau.edu::e23cceb2-5b52-4123-8bb0-7e303bce1706" providerId="AD" clId="Web-{C5DC86BF-C480-F44E-8C9B-AB650050F7D2}" dt="2025-04-10T05:00:34.997" v="792" actId="14100"/>
        <pc:sldMkLst>
          <pc:docMk/>
          <pc:sldMk cId="1307322577" sldId="289"/>
        </pc:sldMkLst>
        <pc:spChg chg="mod">
          <ac:chgData name="Muller, Bradley M." userId="S::mullerb@erau.edu::e23cceb2-5b52-4123-8bb0-7e303bce1706" providerId="AD" clId="Web-{C5DC86BF-C480-F44E-8C9B-AB650050F7D2}" dt="2025-04-10T05:00:34.997" v="792" actId="14100"/>
          <ac:spMkLst>
            <pc:docMk/>
            <pc:sldMk cId="1307322577" sldId="289"/>
            <ac:spMk id="2" creationId="{A5DFDD3E-7D7D-0D4B-A74D-E70D4BEAEA9A}"/>
          </ac:spMkLst>
        </pc:spChg>
        <pc:spChg chg="mod">
          <ac:chgData name="Muller, Bradley M." userId="S::mullerb@erau.edu::e23cceb2-5b52-4123-8bb0-7e303bce1706" providerId="AD" clId="Web-{C5DC86BF-C480-F44E-8C9B-AB650050F7D2}" dt="2025-04-10T05:00:21.231" v="791" actId="14100"/>
          <ac:spMkLst>
            <pc:docMk/>
            <pc:sldMk cId="1307322577" sldId="289"/>
            <ac:spMk id="3" creationId="{915EB2BB-1602-0607-20DB-352F4F47876C}"/>
          </ac:spMkLst>
        </pc:spChg>
      </pc:sldChg>
      <pc:sldChg chg="add del">
        <pc:chgData name="Muller, Bradley M." userId="S::mullerb@erau.edu::e23cceb2-5b52-4123-8bb0-7e303bce1706" providerId="AD" clId="Web-{C5DC86BF-C480-F44E-8C9B-AB650050F7D2}" dt="2025-04-10T04:06:13.054" v="352"/>
        <pc:sldMkLst>
          <pc:docMk/>
          <pc:sldMk cId="2607205407" sldId="289"/>
        </pc:sldMkLst>
      </pc:sldChg>
      <pc:sldChg chg="add del">
        <pc:chgData name="Muller, Bradley M." userId="S::mullerb@erau.edu::e23cceb2-5b52-4123-8bb0-7e303bce1706" providerId="AD" clId="Web-{C5DC86BF-C480-F44E-8C9B-AB650050F7D2}" dt="2025-04-10T04:06:10.929" v="351"/>
        <pc:sldMkLst>
          <pc:docMk/>
          <pc:sldMk cId="1285603024" sldId="290"/>
        </pc:sldMkLst>
      </pc:sldChg>
      <pc:sldChg chg="add del">
        <pc:chgData name="Muller, Bradley M." userId="S::mullerb@erau.edu::e23cceb2-5b52-4123-8bb0-7e303bce1706" providerId="AD" clId="Web-{C5DC86BF-C480-F44E-8C9B-AB650050F7D2}" dt="2025-04-10T04:06:09.976" v="350"/>
        <pc:sldMkLst>
          <pc:docMk/>
          <pc:sldMk cId="2842013215" sldId="291"/>
        </pc:sldMkLst>
      </pc:sldChg>
      <pc:sldChg chg="add del">
        <pc:chgData name="Muller, Bradley M." userId="S::mullerb@erau.edu::e23cceb2-5b52-4123-8bb0-7e303bce1706" providerId="AD" clId="Web-{C5DC86BF-C480-F44E-8C9B-AB650050F7D2}" dt="2025-04-10T04:06:09.961" v="349"/>
        <pc:sldMkLst>
          <pc:docMk/>
          <pc:sldMk cId="2161348728" sldId="292"/>
        </pc:sldMkLst>
      </pc:sldChg>
      <pc:sldChg chg="add del">
        <pc:chgData name="Muller, Bradley M." userId="S::mullerb@erau.edu::e23cceb2-5b52-4123-8bb0-7e303bce1706" providerId="AD" clId="Web-{C5DC86BF-C480-F44E-8C9B-AB650050F7D2}" dt="2025-04-10T04:06:09.961" v="348"/>
        <pc:sldMkLst>
          <pc:docMk/>
          <pc:sldMk cId="3028249401" sldId="293"/>
        </pc:sldMkLst>
      </pc:sldChg>
      <pc:sldChg chg="add del">
        <pc:chgData name="Muller, Bradley M." userId="S::mullerb@erau.edu::e23cceb2-5b52-4123-8bb0-7e303bce1706" providerId="AD" clId="Web-{C5DC86BF-C480-F44E-8C9B-AB650050F7D2}" dt="2025-04-10T04:06:08.211" v="347"/>
        <pc:sldMkLst>
          <pc:docMk/>
          <pc:sldMk cId="1015703609" sldId="294"/>
        </pc:sldMkLst>
      </pc:sldChg>
      <pc:sldChg chg="add del">
        <pc:chgData name="Muller, Bradley M." userId="S::mullerb@erau.edu::e23cceb2-5b52-4123-8bb0-7e303bce1706" providerId="AD" clId="Web-{C5DC86BF-C480-F44E-8C9B-AB650050F7D2}" dt="2025-04-10T04:06:08.195" v="346"/>
        <pc:sldMkLst>
          <pc:docMk/>
          <pc:sldMk cId="238534745" sldId="295"/>
        </pc:sldMkLst>
      </pc:sldChg>
      <pc:sldChg chg="add del">
        <pc:chgData name="Muller, Bradley M." userId="S::mullerb@erau.edu::e23cceb2-5b52-4123-8bb0-7e303bce1706" providerId="AD" clId="Web-{C5DC86BF-C480-F44E-8C9B-AB650050F7D2}" dt="2025-04-10T04:06:08.179" v="345"/>
        <pc:sldMkLst>
          <pc:docMk/>
          <pc:sldMk cId="2546201395" sldId="296"/>
        </pc:sldMkLst>
      </pc:sldChg>
      <pc:sldChg chg="add del">
        <pc:chgData name="Muller, Bradley M." userId="S::mullerb@erau.edu::e23cceb2-5b52-4123-8bb0-7e303bce1706" providerId="AD" clId="Web-{C5DC86BF-C480-F44E-8C9B-AB650050F7D2}" dt="2025-04-10T04:06:06.382" v="344"/>
        <pc:sldMkLst>
          <pc:docMk/>
          <pc:sldMk cId="4148173436" sldId="297"/>
        </pc:sldMkLst>
      </pc:sldChg>
      <pc:sldChg chg="add del">
        <pc:chgData name="Muller, Bradley M." userId="S::mullerb@erau.edu::e23cceb2-5b52-4123-8bb0-7e303bce1706" providerId="AD" clId="Web-{C5DC86BF-C480-F44E-8C9B-AB650050F7D2}" dt="2025-04-10T04:06:06.367" v="343"/>
        <pc:sldMkLst>
          <pc:docMk/>
          <pc:sldMk cId="2429844497" sldId="298"/>
        </pc:sldMkLst>
      </pc:sldChg>
      <pc:sldChg chg="add del">
        <pc:chgData name="Muller, Bradley M." userId="S::mullerb@erau.edu::e23cceb2-5b52-4123-8bb0-7e303bce1706" providerId="AD" clId="Web-{C5DC86BF-C480-F44E-8C9B-AB650050F7D2}" dt="2025-04-10T04:06:00.929" v="342"/>
        <pc:sldMkLst>
          <pc:docMk/>
          <pc:sldMk cId="2720401724" sldId="299"/>
        </pc:sldMkLst>
      </pc:sldChg>
      <pc:sldChg chg="add del">
        <pc:chgData name="Muller, Bradley M." userId="S::mullerb@erau.edu::e23cceb2-5b52-4123-8bb0-7e303bce1706" providerId="AD" clId="Web-{C5DC86BF-C480-F44E-8C9B-AB650050F7D2}" dt="2025-04-10T04:06:00.914" v="341"/>
        <pc:sldMkLst>
          <pc:docMk/>
          <pc:sldMk cId="1736826112" sldId="300"/>
        </pc:sldMkLst>
      </pc:sldChg>
      <pc:sldChg chg="add del">
        <pc:chgData name="Muller, Bradley M." userId="S::mullerb@erau.edu::e23cceb2-5b52-4123-8bb0-7e303bce1706" providerId="AD" clId="Web-{C5DC86BF-C480-F44E-8C9B-AB650050F7D2}" dt="2025-04-10T04:05:58.976" v="340"/>
        <pc:sldMkLst>
          <pc:docMk/>
          <pc:sldMk cId="2002577533" sldId="301"/>
        </pc:sldMkLst>
      </pc:sldChg>
      <pc:sldChg chg="add del">
        <pc:chgData name="Muller, Bradley M." userId="S::mullerb@erau.edu::e23cceb2-5b52-4123-8bb0-7e303bce1706" providerId="AD" clId="Web-{C5DC86BF-C480-F44E-8C9B-AB650050F7D2}" dt="2025-04-10T04:05:58.976" v="339"/>
        <pc:sldMkLst>
          <pc:docMk/>
          <pc:sldMk cId="2473279870" sldId="302"/>
        </pc:sldMkLst>
      </pc:sldChg>
      <pc:sldChg chg="add del">
        <pc:chgData name="Muller, Bradley M." userId="S::mullerb@erau.edu::e23cceb2-5b52-4123-8bb0-7e303bce1706" providerId="AD" clId="Web-{C5DC86BF-C480-F44E-8C9B-AB650050F7D2}" dt="2025-04-10T04:05:56.335" v="338"/>
        <pc:sldMkLst>
          <pc:docMk/>
          <pc:sldMk cId="1092143982" sldId="303"/>
        </pc:sldMkLst>
      </pc:sldChg>
      <pc:sldChg chg="add del">
        <pc:chgData name="Muller, Bradley M." userId="S::mullerb@erau.edu::e23cceb2-5b52-4123-8bb0-7e303bce1706" providerId="AD" clId="Web-{C5DC86BF-C480-F44E-8C9B-AB650050F7D2}" dt="2025-04-10T04:05:56.320" v="337"/>
        <pc:sldMkLst>
          <pc:docMk/>
          <pc:sldMk cId="3805155088" sldId="304"/>
        </pc:sldMkLst>
      </pc:sldChg>
      <pc:sldChg chg="add del">
        <pc:chgData name="Muller, Bradley M." userId="S::mullerb@erau.edu::e23cceb2-5b52-4123-8bb0-7e303bce1706" providerId="AD" clId="Web-{C5DC86BF-C480-F44E-8C9B-AB650050F7D2}" dt="2025-04-10T04:05:54.226" v="336"/>
        <pc:sldMkLst>
          <pc:docMk/>
          <pc:sldMk cId="2818773355" sldId="305"/>
        </pc:sldMkLst>
      </pc:sldChg>
      <pc:sldChg chg="add del">
        <pc:chgData name="Muller, Bradley M." userId="S::mullerb@erau.edu::e23cceb2-5b52-4123-8bb0-7e303bce1706" providerId="AD" clId="Web-{C5DC86BF-C480-F44E-8C9B-AB650050F7D2}" dt="2025-04-10T04:05:54.210" v="335"/>
        <pc:sldMkLst>
          <pc:docMk/>
          <pc:sldMk cId="2497866699" sldId="306"/>
        </pc:sldMkLst>
      </pc:sldChg>
      <pc:sldChg chg="add del">
        <pc:chgData name="Muller, Bradley M." userId="S::mullerb@erau.edu::e23cceb2-5b52-4123-8bb0-7e303bce1706" providerId="AD" clId="Web-{C5DC86BF-C480-F44E-8C9B-AB650050F7D2}" dt="2025-04-10T04:05:54.195" v="334"/>
        <pc:sldMkLst>
          <pc:docMk/>
          <pc:sldMk cId="2143779106" sldId="307"/>
        </pc:sldMkLst>
      </pc:sldChg>
      <pc:sldChg chg="add del">
        <pc:chgData name="Muller, Bradley M." userId="S::mullerb@erau.edu::e23cceb2-5b52-4123-8bb0-7e303bce1706" providerId="AD" clId="Web-{C5DC86BF-C480-F44E-8C9B-AB650050F7D2}" dt="2025-04-10T04:05:54.179" v="333"/>
        <pc:sldMkLst>
          <pc:docMk/>
          <pc:sldMk cId="3254341968" sldId="308"/>
        </pc:sldMkLst>
      </pc:sldChg>
      <pc:sldChg chg="add del">
        <pc:chgData name="Muller, Bradley M." userId="S::mullerb@erau.edu::e23cceb2-5b52-4123-8bb0-7e303bce1706" providerId="AD" clId="Web-{C5DC86BF-C480-F44E-8C9B-AB650050F7D2}" dt="2025-04-10T04:05:54.179" v="332"/>
        <pc:sldMkLst>
          <pc:docMk/>
          <pc:sldMk cId="545249838" sldId="309"/>
        </pc:sldMkLst>
      </pc:sldChg>
      <pc:sldChg chg="add del">
        <pc:chgData name="Muller, Bradley M." userId="S::mullerb@erau.edu::e23cceb2-5b52-4123-8bb0-7e303bce1706" providerId="AD" clId="Web-{C5DC86BF-C480-F44E-8C9B-AB650050F7D2}" dt="2025-04-10T04:05:51.398" v="331"/>
        <pc:sldMkLst>
          <pc:docMk/>
          <pc:sldMk cId="906753341" sldId="310"/>
        </pc:sldMkLst>
      </pc:sldChg>
      <pc:sldChg chg="add del">
        <pc:chgData name="Muller, Bradley M." userId="S::mullerb@erau.edu::e23cceb2-5b52-4123-8bb0-7e303bce1706" providerId="AD" clId="Web-{C5DC86BF-C480-F44E-8C9B-AB650050F7D2}" dt="2025-04-10T04:05:51.382" v="330"/>
        <pc:sldMkLst>
          <pc:docMk/>
          <pc:sldMk cId="4187507279" sldId="311"/>
        </pc:sldMkLst>
      </pc:sldChg>
      <pc:sldChg chg="add del">
        <pc:chgData name="Muller, Bradley M." userId="S::mullerb@erau.edu::e23cceb2-5b52-4123-8bb0-7e303bce1706" providerId="AD" clId="Web-{C5DC86BF-C480-F44E-8C9B-AB650050F7D2}" dt="2025-04-10T04:05:46.288" v="329"/>
        <pc:sldMkLst>
          <pc:docMk/>
          <pc:sldMk cId="1384668046" sldId="312"/>
        </pc:sldMkLst>
      </pc:sldChg>
      <pc:sldChg chg="add del">
        <pc:chgData name="Muller, Bradley M." userId="S::mullerb@erau.edu::e23cceb2-5b52-4123-8bb0-7e303bce1706" providerId="AD" clId="Web-{C5DC86BF-C480-F44E-8C9B-AB650050F7D2}" dt="2025-04-10T04:05:46.273" v="328"/>
        <pc:sldMkLst>
          <pc:docMk/>
          <pc:sldMk cId="1131806352" sldId="313"/>
        </pc:sldMkLst>
      </pc:sldChg>
      <pc:sldChg chg="add del">
        <pc:chgData name="Muller, Bradley M." userId="S::mullerb@erau.edu::e23cceb2-5b52-4123-8bb0-7e303bce1706" providerId="AD" clId="Web-{C5DC86BF-C480-F44E-8C9B-AB650050F7D2}" dt="2025-04-10T04:05:46.273" v="327"/>
        <pc:sldMkLst>
          <pc:docMk/>
          <pc:sldMk cId="41057489" sldId="314"/>
        </pc:sldMkLst>
      </pc:sldChg>
      <pc:sldChg chg="add del">
        <pc:chgData name="Muller, Bradley M." userId="S::mullerb@erau.edu::e23cceb2-5b52-4123-8bb0-7e303bce1706" providerId="AD" clId="Web-{C5DC86BF-C480-F44E-8C9B-AB650050F7D2}" dt="2025-04-10T04:05:46.257" v="326"/>
        <pc:sldMkLst>
          <pc:docMk/>
          <pc:sldMk cId="1048831026" sldId="315"/>
        </pc:sldMkLst>
      </pc:sldChg>
      <pc:sldChg chg="add del">
        <pc:chgData name="Muller, Bradley M." userId="S::mullerb@erau.edu::e23cceb2-5b52-4123-8bb0-7e303bce1706" providerId="AD" clId="Web-{C5DC86BF-C480-F44E-8C9B-AB650050F7D2}" dt="2025-04-10T04:05:41.304" v="325"/>
        <pc:sldMkLst>
          <pc:docMk/>
          <pc:sldMk cId="2935691025" sldId="316"/>
        </pc:sldMkLst>
      </pc:sldChg>
      <pc:sldChg chg="add del">
        <pc:chgData name="Muller, Bradley M." userId="S::mullerb@erau.edu::e23cceb2-5b52-4123-8bb0-7e303bce1706" providerId="AD" clId="Web-{C5DC86BF-C480-F44E-8C9B-AB650050F7D2}" dt="2025-04-10T04:05:41.288" v="324"/>
        <pc:sldMkLst>
          <pc:docMk/>
          <pc:sldMk cId="1761716911" sldId="317"/>
        </pc:sldMkLst>
      </pc:sldChg>
      <pc:sldChg chg="add del">
        <pc:chgData name="Muller, Bradley M." userId="S::mullerb@erau.edu::e23cceb2-5b52-4123-8bb0-7e303bce1706" providerId="AD" clId="Web-{C5DC86BF-C480-F44E-8C9B-AB650050F7D2}" dt="2025-04-10T04:05:39.147" v="323"/>
        <pc:sldMkLst>
          <pc:docMk/>
          <pc:sldMk cId="771898665" sldId="318"/>
        </pc:sldMkLst>
      </pc:sldChg>
      <pc:sldChg chg="add del">
        <pc:chgData name="Muller, Bradley M." userId="S::mullerb@erau.edu::e23cceb2-5b52-4123-8bb0-7e303bce1706" providerId="AD" clId="Web-{C5DC86BF-C480-F44E-8C9B-AB650050F7D2}" dt="2025-04-10T04:05:39.147" v="322"/>
        <pc:sldMkLst>
          <pc:docMk/>
          <pc:sldMk cId="2933446587" sldId="319"/>
        </pc:sldMkLst>
      </pc:sldChg>
      <pc:sldChg chg="add del">
        <pc:chgData name="Muller, Bradley M." userId="S::mullerb@erau.edu::e23cceb2-5b52-4123-8bb0-7e303bce1706" providerId="AD" clId="Web-{C5DC86BF-C480-F44E-8C9B-AB650050F7D2}" dt="2025-04-10T04:05:33.710" v="321"/>
        <pc:sldMkLst>
          <pc:docMk/>
          <pc:sldMk cId="3130512635" sldId="320"/>
        </pc:sldMkLst>
      </pc:sldChg>
      <pc:sldChg chg="add del">
        <pc:chgData name="Muller, Bradley M." userId="S::mullerb@erau.edu::e23cceb2-5b52-4123-8bb0-7e303bce1706" providerId="AD" clId="Web-{C5DC86BF-C480-F44E-8C9B-AB650050F7D2}" dt="2025-04-10T04:05:33.694" v="320"/>
        <pc:sldMkLst>
          <pc:docMk/>
          <pc:sldMk cId="2070214660" sldId="321"/>
        </pc:sldMkLst>
      </pc:sldChg>
      <pc:sldChg chg="add del">
        <pc:chgData name="Muller, Bradley M." userId="S::mullerb@erau.edu::e23cceb2-5b52-4123-8bb0-7e303bce1706" providerId="AD" clId="Web-{C5DC86BF-C480-F44E-8C9B-AB650050F7D2}" dt="2025-04-10T04:05:31.725" v="319"/>
        <pc:sldMkLst>
          <pc:docMk/>
          <pc:sldMk cId="1409232767" sldId="322"/>
        </pc:sldMkLst>
      </pc:sldChg>
      <pc:sldChg chg="add del">
        <pc:chgData name="Muller, Bradley M." userId="S::mullerb@erau.edu::e23cceb2-5b52-4123-8bb0-7e303bce1706" providerId="AD" clId="Web-{C5DC86BF-C480-F44E-8C9B-AB650050F7D2}" dt="2025-04-10T04:05:29.272" v="318"/>
        <pc:sldMkLst>
          <pc:docMk/>
          <pc:sldMk cId="1824656959" sldId="323"/>
        </pc:sldMkLst>
      </pc:sldChg>
      <pc:sldChg chg="add del">
        <pc:chgData name="Muller, Bradley M." userId="S::mullerb@erau.edu::e23cceb2-5b52-4123-8bb0-7e303bce1706" providerId="AD" clId="Web-{C5DC86BF-C480-F44E-8C9B-AB650050F7D2}" dt="2025-04-10T04:05:27.569" v="317"/>
        <pc:sldMkLst>
          <pc:docMk/>
          <pc:sldMk cId="1740812103" sldId="324"/>
        </pc:sldMkLst>
      </pc:sldChg>
      <pc:sldChg chg="add del">
        <pc:chgData name="Muller, Bradley M." userId="S::mullerb@erau.edu::e23cceb2-5b52-4123-8bb0-7e303bce1706" providerId="AD" clId="Web-{C5DC86BF-C480-F44E-8C9B-AB650050F7D2}" dt="2025-04-10T04:05:25.553" v="316"/>
        <pc:sldMkLst>
          <pc:docMk/>
          <pc:sldMk cId="3863995479" sldId="325"/>
        </pc:sldMkLst>
      </pc:sldChg>
      <pc:sldChg chg="add del">
        <pc:chgData name="Muller, Bradley M." userId="S::mullerb@erau.edu::e23cceb2-5b52-4123-8bb0-7e303bce1706" providerId="AD" clId="Web-{C5DC86BF-C480-F44E-8C9B-AB650050F7D2}" dt="2025-04-10T04:05:21.460" v="315"/>
        <pc:sldMkLst>
          <pc:docMk/>
          <pc:sldMk cId="992138095" sldId="326"/>
        </pc:sldMkLst>
      </pc:sldChg>
      <pc:sldChg chg="add del">
        <pc:chgData name="Muller, Bradley M." userId="S::mullerb@erau.edu::e23cceb2-5b52-4123-8bb0-7e303bce1706" providerId="AD" clId="Web-{C5DC86BF-C480-F44E-8C9B-AB650050F7D2}" dt="2025-04-10T04:05:20.600" v="314"/>
        <pc:sldMkLst>
          <pc:docMk/>
          <pc:sldMk cId="3484704449" sldId="327"/>
        </pc:sldMkLst>
      </pc:sldChg>
      <pc:sldChg chg="add del">
        <pc:chgData name="Muller, Bradley M." userId="S::mullerb@erau.edu::e23cceb2-5b52-4123-8bb0-7e303bce1706" providerId="AD" clId="Web-{C5DC86BF-C480-F44E-8C9B-AB650050F7D2}" dt="2025-04-10T04:05:20.585" v="313"/>
        <pc:sldMkLst>
          <pc:docMk/>
          <pc:sldMk cId="446849301" sldId="328"/>
        </pc:sldMkLst>
      </pc:sldChg>
      <pc:sldChg chg="add del">
        <pc:chgData name="Muller, Bradley M." userId="S::mullerb@erau.edu::e23cceb2-5b52-4123-8bb0-7e303bce1706" providerId="AD" clId="Web-{C5DC86BF-C480-F44E-8C9B-AB650050F7D2}" dt="2025-04-10T04:05:17.350" v="312"/>
        <pc:sldMkLst>
          <pc:docMk/>
          <pc:sldMk cId="1343710916" sldId="329"/>
        </pc:sldMkLst>
      </pc:sldChg>
      <pc:sldChg chg="add del">
        <pc:chgData name="Muller, Bradley M." userId="S::mullerb@erau.edu::e23cceb2-5b52-4123-8bb0-7e303bce1706" providerId="AD" clId="Web-{C5DC86BF-C480-F44E-8C9B-AB650050F7D2}" dt="2025-04-10T04:05:14.803" v="311"/>
        <pc:sldMkLst>
          <pc:docMk/>
          <pc:sldMk cId="1255558139" sldId="330"/>
        </pc:sldMkLst>
      </pc:sldChg>
      <pc:sldChg chg="add del">
        <pc:chgData name="Muller, Bradley M." userId="S::mullerb@erau.edu::e23cceb2-5b52-4123-8bb0-7e303bce1706" providerId="AD" clId="Web-{C5DC86BF-C480-F44E-8C9B-AB650050F7D2}" dt="2025-04-10T04:05:12.475" v="310"/>
        <pc:sldMkLst>
          <pc:docMk/>
          <pc:sldMk cId="1575266239" sldId="33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6EFF6-953D-E019-74AC-B5F7E6348A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105EEF-AF22-4985-B59D-EEC5966A5C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0C061C-8139-0C76-3189-25F2BDFE0FFA}"/>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E6E83F83-B248-30BF-7FE8-05368A2A9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834F63-0628-9A78-07D6-B8DEC956345C}"/>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79297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28AED-4198-341D-40F4-AB99342773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48F531-897A-369F-0292-3C0F79DD2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064EDD-FD6B-67DD-25D0-3254623F1726}"/>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CE752B0B-AEA0-5AC7-36EE-7BC72F9C1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4D1D5-56A8-3B61-B11D-022ABB8EFA4E}"/>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152492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4A311C-4A08-97A2-4552-ED3EBA1FA5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F7B0DC-7900-B26D-FA81-9CD351C6A0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60BA2C-2EDA-7DB9-9E67-E2DAF21B2D58}"/>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92D20D50-3112-81DD-ADC0-EB682DA9B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74A6F-391E-D3F6-943C-DCBBDAD0DF05}"/>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117279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228DD-8E94-1EE8-64D9-F70C6BCB0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00BB58-33B1-4574-8E56-9190DB6008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88D7A-40D9-2CD2-0A61-B9DFCB1A373F}"/>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D3EDA60A-5797-5849-8553-6CF1FB27F2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714060-C5FC-7B68-8647-6349F932127A}"/>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338209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49B87-1910-D2CF-D8C1-30CD06AC71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CE1E81-F7ED-9BE0-D4DB-46C9900A62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9DB5BB-0F21-808E-670F-EB50F84380AD}"/>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60C58799-438B-202E-33C9-3397933EB7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02E4D-336E-789B-C96E-D89E5F5386DA}"/>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231322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3A7B2-7291-A3A4-5164-BB5091315F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26792A-D064-BE03-E052-AC52EFB3D7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D57B1A-FB15-9E73-CA0F-39720F924E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23BEF3-9194-1818-C06F-857F06E30B73}"/>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6" name="Footer Placeholder 5">
            <a:extLst>
              <a:ext uri="{FF2B5EF4-FFF2-40B4-BE49-F238E27FC236}">
                <a16:creationId xmlns:a16="http://schemas.microsoft.com/office/drawing/2014/main" id="{B0434804-D257-B528-F07A-7234D87CCF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00046-B3A0-F426-222D-C0C17A27335D}"/>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3959062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F56F-FFAF-5311-D58F-56DCDFB3D7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0126B3-0591-D52D-870F-A9779BE323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3F101A-2B12-910F-9ACD-3CF2127E19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99A39A-2A36-9530-AFAD-D28BB2F3C2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555176-7069-F4CB-59CA-C0A02C3ADA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34666D-7793-14F4-4DEB-5FF6E6AE3A44}"/>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8" name="Footer Placeholder 7">
            <a:extLst>
              <a:ext uri="{FF2B5EF4-FFF2-40B4-BE49-F238E27FC236}">
                <a16:creationId xmlns:a16="http://schemas.microsoft.com/office/drawing/2014/main" id="{E7D8B291-960A-2426-D4FA-F1EF2AFB9B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862E90-202B-F525-8465-149931789179}"/>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2129378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BA36-31EF-BCC9-612A-18D4EDDF41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C1600D-C807-10A6-49E0-791D1CBD2F6A}"/>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4" name="Footer Placeholder 3">
            <a:extLst>
              <a:ext uri="{FF2B5EF4-FFF2-40B4-BE49-F238E27FC236}">
                <a16:creationId xmlns:a16="http://schemas.microsoft.com/office/drawing/2014/main" id="{8473BB7E-D846-C36C-0145-2283B0084D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376C2E-C732-BD60-DCE9-0AD2F4B6ACBE}"/>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10918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146C28-9765-B1C7-5737-2190367158CA}"/>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3" name="Footer Placeholder 2">
            <a:extLst>
              <a:ext uri="{FF2B5EF4-FFF2-40B4-BE49-F238E27FC236}">
                <a16:creationId xmlns:a16="http://schemas.microsoft.com/office/drawing/2014/main" id="{19040F99-BF9E-E075-E357-2DF8969EB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91B2BC-2E98-30EC-BDB3-CD7635AF1AA0}"/>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362914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2175-C6E0-EAED-6905-3D86638FFD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482F35-D707-7722-700B-8AAF5437E6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9EB4CE-23E6-07E6-B5B3-9267DC45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94D986-3DAA-91A1-2B98-A1ECA76921CD}"/>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6" name="Footer Placeholder 5">
            <a:extLst>
              <a:ext uri="{FF2B5EF4-FFF2-40B4-BE49-F238E27FC236}">
                <a16:creationId xmlns:a16="http://schemas.microsoft.com/office/drawing/2014/main" id="{7C2D5E57-9645-0422-46CD-9CF7FC6B44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08F4B6-196E-147D-E9E8-4CB607103029}"/>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362315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5667-2770-CF05-DD67-F8637CDC4B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AB8BD9-B55E-40E9-5948-E81D90297B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3AE1A8-F46A-4234-5379-70DFF9F16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0D8F78-A249-7DF1-3229-04C04171969B}"/>
              </a:ext>
            </a:extLst>
          </p:cNvPr>
          <p:cNvSpPr>
            <a:spLocks noGrp="1"/>
          </p:cNvSpPr>
          <p:nvPr>
            <p:ph type="dt" sz="half" idx="10"/>
          </p:nvPr>
        </p:nvSpPr>
        <p:spPr/>
        <p:txBody>
          <a:bodyPr/>
          <a:lstStyle/>
          <a:p>
            <a:fld id="{2927E76D-E20C-49A6-81D6-D1FE6DC42FA1}" type="datetimeFigureOut">
              <a:rPr lang="en-US" smtClean="0"/>
              <a:t>4/9/2025</a:t>
            </a:fld>
            <a:endParaRPr lang="en-US"/>
          </a:p>
        </p:txBody>
      </p:sp>
      <p:sp>
        <p:nvSpPr>
          <p:cNvPr id="6" name="Footer Placeholder 5">
            <a:extLst>
              <a:ext uri="{FF2B5EF4-FFF2-40B4-BE49-F238E27FC236}">
                <a16:creationId xmlns:a16="http://schemas.microsoft.com/office/drawing/2014/main" id="{6AF108FB-06B1-C425-7F07-337C26650E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C439A1-027C-0D42-4426-BD7C269472BC}"/>
              </a:ext>
            </a:extLst>
          </p:cNvPr>
          <p:cNvSpPr>
            <a:spLocks noGrp="1"/>
          </p:cNvSpPr>
          <p:nvPr>
            <p:ph type="sldNum" sz="quarter" idx="12"/>
          </p:nvPr>
        </p:nvSpPr>
        <p:spPr/>
        <p:txBody>
          <a:bodyPr/>
          <a:lstStyle/>
          <a:p>
            <a:fld id="{671DA0F4-4A86-46AB-A7B4-663F5097957A}" type="slidenum">
              <a:rPr lang="en-US" smtClean="0"/>
              <a:t>‹#›</a:t>
            </a:fld>
            <a:endParaRPr lang="en-US"/>
          </a:p>
        </p:txBody>
      </p:sp>
    </p:spTree>
    <p:extLst>
      <p:ext uri="{BB962C8B-B14F-4D97-AF65-F5344CB8AC3E}">
        <p14:creationId xmlns:p14="http://schemas.microsoft.com/office/powerpoint/2010/main" val="1424211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089F4A-1CB2-D0E5-3AFD-7BCCF9C9D1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34EFD2-9CFF-5D0A-8EF9-F527DE5EF8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4F89BA-9EFE-3410-9EDE-AD3281366D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27E76D-E20C-49A6-81D6-D1FE6DC42FA1}" type="datetimeFigureOut">
              <a:rPr lang="en-US" smtClean="0"/>
              <a:t>4/9/2025</a:t>
            </a:fld>
            <a:endParaRPr lang="en-US"/>
          </a:p>
        </p:txBody>
      </p:sp>
      <p:sp>
        <p:nvSpPr>
          <p:cNvPr id="5" name="Footer Placeholder 4">
            <a:extLst>
              <a:ext uri="{FF2B5EF4-FFF2-40B4-BE49-F238E27FC236}">
                <a16:creationId xmlns:a16="http://schemas.microsoft.com/office/drawing/2014/main" id="{C720E55F-6A6A-7D32-0E98-9A299E3F6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250D2A-4EA2-3DB3-FB06-AE5CA5F6E3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1DA0F4-4A86-46AB-A7B4-663F5097957A}" type="slidenum">
              <a:rPr lang="en-US" smtClean="0"/>
              <a:t>‹#›</a:t>
            </a:fld>
            <a:endParaRPr lang="en-US"/>
          </a:p>
        </p:txBody>
      </p:sp>
    </p:spTree>
    <p:extLst>
      <p:ext uri="{BB962C8B-B14F-4D97-AF65-F5344CB8AC3E}">
        <p14:creationId xmlns:p14="http://schemas.microsoft.com/office/powerpoint/2010/main" val="2265710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x.erau.edu/faculty/mullerb/Wx365/Fires/Sonoma_napa_2017/sonoma_napa_fires.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shorts/mxiQ_wNAIZo" TargetMode="External"/><Relationship Id="rId2" Type="http://schemas.openxmlformats.org/officeDocument/2006/relationships/hyperlink" Target="https://www.youtube.com/shorts/GphGjcs0M5o" TargetMode="External"/><Relationship Id="rId1" Type="http://schemas.openxmlformats.org/officeDocument/2006/relationships/slideLayout" Target="../slideLayouts/slideLayout2.xml"/><Relationship Id="rId5" Type="http://schemas.openxmlformats.org/officeDocument/2006/relationships/hyperlink" Target="https://x.com/i/status/1880099592462799254" TargetMode="External"/><Relationship Id="rId4" Type="http://schemas.openxmlformats.org/officeDocument/2006/relationships/hyperlink" Target="https://x.com/i/status/1880046222905405941"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erau.instructure.com/courses/183388/pages/l-dot-a-fire-2025"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laalmanac.com/weather/we13a.ph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4604C-F3A7-5692-7179-EF8B7000FAF9}"/>
              </a:ext>
            </a:extLst>
          </p:cNvPr>
          <p:cNvSpPr>
            <a:spLocks noGrp="1"/>
          </p:cNvSpPr>
          <p:nvPr>
            <p:ph type="ctrTitle"/>
          </p:nvPr>
        </p:nvSpPr>
        <p:spPr>
          <a:xfrm>
            <a:off x="7005587" y="304800"/>
            <a:ext cx="4719687" cy="5068477"/>
          </a:xfrm>
        </p:spPr>
        <p:txBody>
          <a:bodyPr>
            <a:normAutofit/>
          </a:bodyPr>
          <a:lstStyle/>
          <a:p>
            <a:r>
              <a:rPr lang="en-US" sz="4000" b="1" dirty="0">
                <a:effectLst/>
                <a:latin typeface="Aptos" panose="020B0004020202020204" pitchFamily="34" charset="0"/>
                <a:ea typeface="Aptos" panose="020B0004020202020204" pitchFamily="34" charset="0"/>
                <a:cs typeface="Aptos" panose="020B0004020202020204" pitchFamily="34" charset="0"/>
              </a:rPr>
              <a:t>The Surprising Connection Between Mountain Waves, Surface Wind Storms, Severe Aircraft Turbulence, and Devastating Fires in California</a:t>
            </a:r>
            <a:endParaRPr lang="en-US" sz="4000" b="1" dirty="0"/>
          </a:p>
        </p:txBody>
      </p:sp>
      <p:sp>
        <p:nvSpPr>
          <p:cNvPr id="3" name="Subtitle 2">
            <a:extLst>
              <a:ext uri="{FF2B5EF4-FFF2-40B4-BE49-F238E27FC236}">
                <a16:creationId xmlns:a16="http://schemas.microsoft.com/office/drawing/2014/main" id="{8824DE0D-E985-997B-0FDB-9B738DACBAAC}"/>
              </a:ext>
            </a:extLst>
          </p:cNvPr>
          <p:cNvSpPr>
            <a:spLocks noGrp="1"/>
          </p:cNvSpPr>
          <p:nvPr>
            <p:ph type="subTitle" idx="1"/>
          </p:nvPr>
        </p:nvSpPr>
        <p:spPr>
          <a:xfrm>
            <a:off x="6933022" y="5735638"/>
            <a:ext cx="4719687" cy="582105"/>
          </a:xfrm>
        </p:spPr>
        <p:txBody>
          <a:bodyPr>
            <a:noAutofit/>
          </a:bodyPr>
          <a:lstStyle/>
          <a:p>
            <a:r>
              <a:rPr lang="en-US" sz="4000" dirty="0"/>
              <a:t>Dr. Brad Muller</a:t>
            </a:r>
          </a:p>
        </p:txBody>
      </p:sp>
      <p:pic>
        <p:nvPicPr>
          <p:cNvPr id="4" name="Picture 3">
            <a:extLst>
              <a:ext uri="{FF2B5EF4-FFF2-40B4-BE49-F238E27FC236}">
                <a16:creationId xmlns:a16="http://schemas.microsoft.com/office/drawing/2014/main" id="{84288C3B-4DA7-5369-29E5-DE05B91E916E}"/>
              </a:ext>
            </a:extLst>
          </p:cNvPr>
          <p:cNvPicPr>
            <a:picLocks noChangeAspect="1"/>
          </p:cNvPicPr>
          <p:nvPr/>
        </p:nvPicPr>
        <p:blipFill>
          <a:blip r:embed="rId2"/>
          <a:stretch>
            <a:fillRect/>
          </a:stretch>
        </p:blipFill>
        <p:spPr>
          <a:xfrm>
            <a:off x="19216" y="0"/>
            <a:ext cx="6610017" cy="6858000"/>
          </a:xfrm>
          <a:prstGeom prst="rect">
            <a:avLst/>
          </a:prstGeom>
        </p:spPr>
      </p:pic>
    </p:spTree>
    <p:extLst>
      <p:ext uri="{BB962C8B-B14F-4D97-AF65-F5344CB8AC3E}">
        <p14:creationId xmlns:p14="http://schemas.microsoft.com/office/powerpoint/2010/main" val="1200416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29C59CE-9D5A-4E64-9F64-161998AB2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305E91-2CC7-5D6C-F711-070259827E30}"/>
              </a:ext>
            </a:extLst>
          </p:cNvPr>
          <p:cNvSpPr>
            <a:spLocks noGrp="1"/>
          </p:cNvSpPr>
          <p:nvPr>
            <p:ph type="title"/>
          </p:nvPr>
        </p:nvSpPr>
        <p:spPr>
          <a:xfrm>
            <a:off x="6501809" y="365125"/>
            <a:ext cx="4851990" cy="2068086"/>
          </a:xfrm>
        </p:spPr>
        <p:txBody>
          <a:bodyPr anchor="b">
            <a:normAutofit fontScale="90000"/>
          </a:bodyPr>
          <a:lstStyle/>
          <a:p>
            <a:r>
              <a:rPr lang="en-US" sz="5400" dirty="0"/>
              <a:t>Vertically Propagating Waves</a:t>
            </a:r>
          </a:p>
        </p:txBody>
      </p:sp>
      <p:pic>
        <p:nvPicPr>
          <p:cNvPr id="6" name="Picture 5">
            <a:extLst>
              <a:ext uri="{FF2B5EF4-FFF2-40B4-BE49-F238E27FC236}">
                <a16:creationId xmlns:a16="http://schemas.microsoft.com/office/drawing/2014/main" id="{712E6A16-429E-B1BA-845D-FD47F7AE4987}"/>
              </a:ext>
            </a:extLst>
          </p:cNvPr>
          <p:cNvPicPr>
            <a:picLocks noChangeAspect="1"/>
          </p:cNvPicPr>
          <p:nvPr/>
        </p:nvPicPr>
        <p:blipFill>
          <a:blip r:embed="rId2"/>
          <a:srcRect r="20200" b="5"/>
          <a:stretch/>
        </p:blipFill>
        <p:spPr>
          <a:xfrm>
            <a:off x="3030896" y="4600577"/>
            <a:ext cx="2873113" cy="2520153"/>
          </a:xfrm>
          <a:custGeom>
            <a:avLst/>
            <a:gdLst/>
            <a:ahLst/>
            <a:cxnLst/>
            <a:rect l="l" t="t" r="r" b="b"/>
            <a:pathLst>
              <a:path w="2873113" h="2520153">
                <a:moveTo>
                  <a:pt x="0" y="0"/>
                </a:moveTo>
                <a:lnTo>
                  <a:pt x="2863050" y="0"/>
                </a:lnTo>
                <a:lnTo>
                  <a:pt x="2860357" y="23417"/>
                </a:lnTo>
                <a:cubicBezTo>
                  <a:pt x="2854714" y="58297"/>
                  <a:pt x="2848787" y="93209"/>
                  <a:pt x="2846577" y="128562"/>
                </a:cubicBezTo>
                <a:cubicBezTo>
                  <a:pt x="2835325" y="313204"/>
                  <a:pt x="2844701" y="497594"/>
                  <a:pt x="2857292" y="681606"/>
                </a:cubicBezTo>
                <a:cubicBezTo>
                  <a:pt x="2874974" y="930009"/>
                  <a:pt x="2873501" y="1179283"/>
                  <a:pt x="2852872" y="1427485"/>
                </a:cubicBezTo>
                <a:cubicBezTo>
                  <a:pt x="2831655" y="1647555"/>
                  <a:pt x="2835660" y="1869138"/>
                  <a:pt x="2864794" y="2088415"/>
                </a:cubicBezTo>
                <a:cubicBezTo>
                  <a:pt x="2882609" y="2212685"/>
                  <a:pt x="2866535" y="2338091"/>
                  <a:pt x="2864794" y="2462992"/>
                </a:cubicBezTo>
                <a:lnTo>
                  <a:pt x="2863832" y="2503401"/>
                </a:lnTo>
                <a:lnTo>
                  <a:pt x="2759379" y="2506812"/>
                </a:lnTo>
                <a:cubicBezTo>
                  <a:pt x="2718815" y="2505399"/>
                  <a:pt x="2678327" y="2501250"/>
                  <a:pt x="2638141" y="2494371"/>
                </a:cubicBezTo>
                <a:cubicBezTo>
                  <a:pt x="2542898" y="2477013"/>
                  <a:pt x="2447655" y="2484775"/>
                  <a:pt x="2352412" y="2491125"/>
                </a:cubicBezTo>
                <a:cubicBezTo>
                  <a:pt x="2090938" y="2508483"/>
                  <a:pt x="1829464" y="2529652"/>
                  <a:pt x="1567101" y="2515539"/>
                </a:cubicBezTo>
                <a:cubicBezTo>
                  <a:pt x="1511098" y="2512576"/>
                  <a:pt x="1456492" y="2499593"/>
                  <a:pt x="1400871" y="2494229"/>
                </a:cubicBezTo>
                <a:cubicBezTo>
                  <a:pt x="1239211" y="2478564"/>
                  <a:pt x="1078187" y="2496912"/>
                  <a:pt x="916909" y="2504391"/>
                </a:cubicBezTo>
                <a:cubicBezTo>
                  <a:pt x="738423" y="2515144"/>
                  <a:pt x="559493" y="2512971"/>
                  <a:pt x="381262" y="2497899"/>
                </a:cubicBezTo>
                <a:cubicBezTo>
                  <a:pt x="284495" y="2488444"/>
                  <a:pt x="187601" y="2485233"/>
                  <a:pt x="90675" y="2486397"/>
                </a:cubicBezTo>
                <a:lnTo>
                  <a:pt x="0" y="2490996"/>
                </a:lnTo>
                <a:close/>
              </a:path>
            </a:pathLst>
          </a:custGeom>
        </p:spPr>
      </p:pic>
      <p:pic>
        <p:nvPicPr>
          <p:cNvPr id="5" name="Picture 4">
            <a:extLst>
              <a:ext uri="{FF2B5EF4-FFF2-40B4-BE49-F238E27FC236}">
                <a16:creationId xmlns:a16="http://schemas.microsoft.com/office/drawing/2014/main" id="{C2879956-A31C-2BDA-ECE4-7D39A3DA4D44}"/>
              </a:ext>
            </a:extLst>
          </p:cNvPr>
          <p:cNvPicPr>
            <a:picLocks noChangeAspect="1"/>
          </p:cNvPicPr>
          <p:nvPr/>
        </p:nvPicPr>
        <p:blipFill>
          <a:blip r:embed="rId3"/>
          <a:srcRect l="21155" r="5" b="5"/>
          <a:stretch/>
        </p:blipFill>
        <p:spPr>
          <a:xfrm>
            <a:off x="93662" y="4596106"/>
            <a:ext cx="2843573" cy="2524624"/>
          </a:xfrm>
          <a:custGeom>
            <a:avLst/>
            <a:gdLst/>
            <a:ahLst/>
            <a:cxnLst/>
            <a:rect l="l" t="t" r="r" b="b"/>
            <a:pathLst>
              <a:path w="2843573" h="2524634">
                <a:moveTo>
                  <a:pt x="26682" y="0"/>
                </a:moveTo>
                <a:lnTo>
                  <a:pt x="2822452" y="0"/>
                </a:lnTo>
                <a:lnTo>
                  <a:pt x="2820993" y="10824"/>
                </a:lnTo>
                <a:cubicBezTo>
                  <a:pt x="2808235" y="122326"/>
                  <a:pt x="2818697" y="233190"/>
                  <a:pt x="2829285" y="343799"/>
                </a:cubicBezTo>
                <a:cubicBezTo>
                  <a:pt x="2840997" y="479092"/>
                  <a:pt x="2837348" y="615270"/>
                  <a:pt x="2818441" y="749749"/>
                </a:cubicBezTo>
                <a:cubicBezTo>
                  <a:pt x="2807788" y="840800"/>
                  <a:pt x="2808044" y="932796"/>
                  <a:pt x="2819207" y="1023783"/>
                </a:cubicBezTo>
                <a:cubicBezTo>
                  <a:pt x="2837578" y="1193205"/>
                  <a:pt x="2863349" y="1363775"/>
                  <a:pt x="2819207" y="1534090"/>
                </a:cubicBezTo>
                <a:cubicBezTo>
                  <a:pt x="2800453" y="1606554"/>
                  <a:pt x="2806449" y="1682589"/>
                  <a:pt x="2816911" y="1756456"/>
                </a:cubicBezTo>
                <a:cubicBezTo>
                  <a:pt x="2833853" y="1883025"/>
                  <a:pt x="2834796" y="2011227"/>
                  <a:pt x="2819717" y="2138038"/>
                </a:cubicBezTo>
                <a:cubicBezTo>
                  <a:pt x="2811335" y="2205118"/>
                  <a:pt x="2811679" y="2273002"/>
                  <a:pt x="2820738" y="2339992"/>
                </a:cubicBezTo>
                <a:cubicBezTo>
                  <a:pt x="2827117" y="2381582"/>
                  <a:pt x="2826415" y="2423364"/>
                  <a:pt x="2825315" y="2465177"/>
                </a:cubicBezTo>
                <a:lnTo>
                  <a:pt x="2825058" y="2479654"/>
                </a:lnTo>
                <a:lnTo>
                  <a:pt x="2679762" y="2483128"/>
                </a:lnTo>
                <a:cubicBezTo>
                  <a:pt x="2618897" y="2485860"/>
                  <a:pt x="2558084" y="2490067"/>
                  <a:pt x="2497351" y="2496347"/>
                </a:cubicBezTo>
                <a:cubicBezTo>
                  <a:pt x="2332771" y="2513422"/>
                  <a:pt x="2168953" y="2506649"/>
                  <a:pt x="2004501" y="2503544"/>
                </a:cubicBezTo>
                <a:cubicBezTo>
                  <a:pt x="1819728" y="2500017"/>
                  <a:pt x="1634831" y="2501710"/>
                  <a:pt x="1450058" y="2501710"/>
                </a:cubicBezTo>
                <a:cubicBezTo>
                  <a:pt x="1369673" y="2501992"/>
                  <a:pt x="1289796" y="2497193"/>
                  <a:pt x="1209792" y="2489009"/>
                </a:cubicBezTo>
                <a:cubicBezTo>
                  <a:pt x="1093723" y="2477295"/>
                  <a:pt x="978288" y="2491407"/>
                  <a:pt x="863997" y="2510177"/>
                </a:cubicBezTo>
                <a:cubicBezTo>
                  <a:pt x="784361" y="2521298"/>
                  <a:pt x="704102" y="2526010"/>
                  <a:pt x="623857" y="2524289"/>
                </a:cubicBezTo>
                <a:cubicBezTo>
                  <a:pt x="427783" y="2524430"/>
                  <a:pt x="232091" y="2514693"/>
                  <a:pt x="36524" y="2497052"/>
                </a:cubicBezTo>
                <a:lnTo>
                  <a:pt x="13350" y="2496674"/>
                </a:lnTo>
                <a:lnTo>
                  <a:pt x="17533" y="2292198"/>
                </a:lnTo>
                <a:cubicBezTo>
                  <a:pt x="19808" y="2209062"/>
                  <a:pt x="21290" y="2125926"/>
                  <a:pt x="17874" y="2042789"/>
                </a:cubicBezTo>
                <a:cubicBezTo>
                  <a:pt x="8899" y="1823109"/>
                  <a:pt x="-1415" y="1603430"/>
                  <a:pt x="13052" y="1383876"/>
                </a:cubicBezTo>
                <a:cubicBezTo>
                  <a:pt x="22963" y="1233390"/>
                  <a:pt x="35957" y="1082147"/>
                  <a:pt x="31938" y="930905"/>
                </a:cubicBezTo>
                <a:cubicBezTo>
                  <a:pt x="27652" y="775629"/>
                  <a:pt x="13587" y="620983"/>
                  <a:pt x="3274" y="466086"/>
                </a:cubicBezTo>
                <a:cubicBezTo>
                  <a:pt x="-4187" y="352451"/>
                  <a:pt x="1117" y="238378"/>
                  <a:pt x="19079" y="125790"/>
                </a:cubicBezTo>
                <a:cubicBezTo>
                  <a:pt x="25442" y="85647"/>
                  <a:pt x="27250" y="45378"/>
                  <a:pt x="26899" y="5094"/>
                </a:cubicBezTo>
                <a:close/>
              </a:path>
            </a:pathLst>
          </a:custGeom>
        </p:spPr>
      </p:pic>
      <p:sp>
        <p:nvSpPr>
          <p:cNvPr id="15" name="sketch line">
            <a:extLst>
              <a:ext uri="{FF2B5EF4-FFF2-40B4-BE49-F238E27FC236}">
                <a16:creationId xmlns:a16="http://schemas.microsoft.com/office/drawing/2014/main" id="{2EA3E16E-E32B-4992-ADBC-EA9C33A6F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57927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DACCF962-8AC8-298E-A063-6194AE78E52B}"/>
              </a:ext>
            </a:extLst>
          </p:cNvPr>
          <p:cNvPicPr>
            <a:picLocks noChangeAspect="1"/>
          </p:cNvPicPr>
          <p:nvPr/>
        </p:nvPicPr>
        <p:blipFill>
          <a:blip r:embed="rId4"/>
          <a:srcRect l="125" r="3" b="3"/>
          <a:stretch/>
        </p:blipFill>
        <p:spPr>
          <a:xfrm>
            <a:off x="0" y="139788"/>
            <a:ext cx="5909625" cy="4141924"/>
          </a:xfrm>
          <a:custGeom>
            <a:avLst/>
            <a:gdLst/>
            <a:ahLst/>
            <a:cxnLst/>
            <a:rect l="l" t="t" r="r" b="b"/>
            <a:pathLst>
              <a:path w="5909625" h="4141924">
                <a:moveTo>
                  <a:pt x="1823444" y="1329"/>
                </a:moveTo>
                <a:cubicBezTo>
                  <a:pt x="1893960" y="3895"/>
                  <a:pt x="1964367" y="10183"/>
                  <a:pt x="2034428" y="20181"/>
                </a:cubicBezTo>
                <a:cubicBezTo>
                  <a:pt x="2139449" y="36834"/>
                  <a:pt x="2245360" y="26532"/>
                  <a:pt x="2350889" y="19476"/>
                </a:cubicBezTo>
                <a:cubicBezTo>
                  <a:pt x="2478642" y="10867"/>
                  <a:pt x="2606268" y="6210"/>
                  <a:pt x="2734275" y="20323"/>
                </a:cubicBezTo>
                <a:cubicBezTo>
                  <a:pt x="2825326" y="30483"/>
                  <a:pt x="2916886" y="21029"/>
                  <a:pt x="3008193" y="15383"/>
                </a:cubicBezTo>
                <a:cubicBezTo>
                  <a:pt x="3103486" y="8045"/>
                  <a:pt x="3199137" y="8045"/>
                  <a:pt x="3294430" y="15383"/>
                </a:cubicBezTo>
                <a:cubicBezTo>
                  <a:pt x="3381546" y="22750"/>
                  <a:pt x="3469080" y="21000"/>
                  <a:pt x="3555904" y="10161"/>
                </a:cubicBezTo>
                <a:cubicBezTo>
                  <a:pt x="3657497" y="-1693"/>
                  <a:pt x="3759089" y="7480"/>
                  <a:pt x="3860682" y="16089"/>
                </a:cubicBezTo>
                <a:cubicBezTo>
                  <a:pt x="4039485" y="31472"/>
                  <a:pt x="4218161" y="24557"/>
                  <a:pt x="4396583" y="13266"/>
                </a:cubicBezTo>
                <a:cubicBezTo>
                  <a:pt x="4519422" y="6041"/>
                  <a:pt x="4642589" y="10007"/>
                  <a:pt x="4764856" y="25121"/>
                </a:cubicBezTo>
                <a:cubicBezTo>
                  <a:pt x="4813493" y="30483"/>
                  <a:pt x="4862258" y="29496"/>
                  <a:pt x="4911023" y="30483"/>
                </a:cubicBezTo>
                <a:cubicBezTo>
                  <a:pt x="4915721" y="30625"/>
                  <a:pt x="4920801" y="29108"/>
                  <a:pt x="4925690" y="28984"/>
                </a:cubicBezTo>
                <a:lnTo>
                  <a:pt x="4927821" y="30065"/>
                </a:lnTo>
                <a:lnTo>
                  <a:pt x="4960258" y="27641"/>
                </a:lnTo>
                <a:lnTo>
                  <a:pt x="4964870" y="27986"/>
                </a:lnTo>
                <a:lnTo>
                  <a:pt x="4964882" y="27978"/>
                </a:lnTo>
                <a:cubicBezTo>
                  <a:pt x="4969755" y="27908"/>
                  <a:pt x="4974899" y="29284"/>
                  <a:pt x="4979471" y="28790"/>
                </a:cubicBezTo>
                <a:cubicBezTo>
                  <a:pt x="5154578" y="12123"/>
                  <a:pt x="5330536" y="9611"/>
                  <a:pt x="5505974" y="21310"/>
                </a:cubicBezTo>
                <a:cubicBezTo>
                  <a:pt x="5586740" y="25614"/>
                  <a:pt x="5667442" y="25544"/>
                  <a:pt x="5748129" y="23092"/>
                </a:cubicBezTo>
                <a:lnTo>
                  <a:pt x="5892006" y="15658"/>
                </a:lnTo>
                <a:lnTo>
                  <a:pt x="5894187" y="91357"/>
                </a:lnTo>
                <a:cubicBezTo>
                  <a:pt x="5891252" y="119679"/>
                  <a:pt x="5887042" y="148001"/>
                  <a:pt x="5881429" y="176068"/>
                </a:cubicBezTo>
                <a:cubicBezTo>
                  <a:pt x="5868671" y="240494"/>
                  <a:pt x="5878112" y="303645"/>
                  <a:pt x="5888063" y="367433"/>
                </a:cubicBezTo>
                <a:cubicBezTo>
                  <a:pt x="5896291" y="414790"/>
                  <a:pt x="5896291" y="463218"/>
                  <a:pt x="5888063" y="510574"/>
                </a:cubicBezTo>
                <a:cubicBezTo>
                  <a:pt x="5868926" y="612636"/>
                  <a:pt x="5879515" y="714697"/>
                  <a:pt x="5889083" y="815610"/>
                </a:cubicBezTo>
                <a:cubicBezTo>
                  <a:pt x="5901841" y="951224"/>
                  <a:pt x="5908220" y="1085690"/>
                  <a:pt x="5876326" y="1220284"/>
                </a:cubicBezTo>
                <a:cubicBezTo>
                  <a:pt x="5856296" y="1304994"/>
                  <a:pt x="5872754" y="1390981"/>
                  <a:pt x="5883342" y="1475437"/>
                </a:cubicBezTo>
                <a:cubicBezTo>
                  <a:pt x="5891354" y="1538243"/>
                  <a:pt x="5892298" y="1601751"/>
                  <a:pt x="5886149" y="1664761"/>
                </a:cubicBezTo>
                <a:cubicBezTo>
                  <a:pt x="5876836" y="1760329"/>
                  <a:pt x="5880140" y="1856713"/>
                  <a:pt x="5895972" y="1951426"/>
                </a:cubicBezTo>
                <a:cubicBezTo>
                  <a:pt x="5905362" y="2004791"/>
                  <a:pt x="5901727" y="2059623"/>
                  <a:pt x="5885384" y="2111279"/>
                </a:cubicBezTo>
                <a:cubicBezTo>
                  <a:pt x="5861527" y="2185401"/>
                  <a:pt x="5875943" y="2261054"/>
                  <a:pt x="5885384" y="2335942"/>
                </a:cubicBezTo>
                <a:cubicBezTo>
                  <a:pt x="5899545" y="2453440"/>
                  <a:pt x="5916513" y="2570683"/>
                  <a:pt x="5906434" y="2689584"/>
                </a:cubicBezTo>
                <a:cubicBezTo>
                  <a:pt x="5904839" y="2722155"/>
                  <a:pt x="5900310" y="2754521"/>
                  <a:pt x="5892910" y="2786288"/>
                </a:cubicBezTo>
                <a:cubicBezTo>
                  <a:pt x="5859473" y="2908978"/>
                  <a:pt x="5857980" y="3038188"/>
                  <a:pt x="5888573" y="3161618"/>
                </a:cubicBezTo>
                <a:cubicBezTo>
                  <a:pt x="5920978" y="3294426"/>
                  <a:pt x="5914089" y="3426468"/>
                  <a:pt x="5880791" y="3558127"/>
                </a:cubicBezTo>
                <a:cubicBezTo>
                  <a:pt x="5844074" y="3697862"/>
                  <a:pt x="5840847" y="3844294"/>
                  <a:pt x="5871350" y="3985509"/>
                </a:cubicBezTo>
                <a:lnTo>
                  <a:pt x="5884107" y="4141924"/>
                </a:lnTo>
                <a:lnTo>
                  <a:pt x="0" y="4141924"/>
                </a:lnTo>
                <a:lnTo>
                  <a:pt x="0" y="18996"/>
                </a:lnTo>
                <a:lnTo>
                  <a:pt x="114789" y="16636"/>
                </a:lnTo>
                <a:cubicBezTo>
                  <a:pt x="229350" y="12949"/>
                  <a:pt x="343737" y="7904"/>
                  <a:pt x="457838" y="9315"/>
                </a:cubicBezTo>
                <a:cubicBezTo>
                  <a:pt x="553081" y="10444"/>
                  <a:pt x="648070" y="31612"/>
                  <a:pt x="743567" y="27661"/>
                </a:cubicBezTo>
                <a:cubicBezTo>
                  <a:pt x="1032979" y="16089"/>
                  <a:pt x="1322518" y="19899"/>
                  <a:pt x="1611803" y="4799"/>
                </a:cubicBezTo>
                <a:cubicBezTo>
                  <a:pt x="1682301" y="-85"/>
                  <a:pt x="1752927" y="-1238"/>
                  <a:pt x="1823444" y="1329"/>
                </a:cubicBezTo>
                <a:close/>
              </a:path>
            </a:pathLst>
          </a:custGeom>
        </p:spPr>
      </p:pic>
      <p:sp>
        <p:nvSpPr>
          <p:cNvPr id="10" name="Content Placeholder 9">
            <a:extLst>
              <a:ext uri="{FF2B5EF4-FFF2-40B4-BE49-F238E27FC236}">
                <a16:creationId xmlns:a16="http://schemas.microsoft.com/office/drawing/2014/main" id="{C13E55E3-8D62-3FD4-82F9-C5750DC19FB2}"/>
              </a:ext>
            </a:extLst>
          </p:cNvPr>
          <p:cNvSpPr>
            <a:spLocks noGrp="1"/>
          </p:cNvSpPr>
          <p:nvPr>
            <p:ph idx="1"/>
          </p:nvPr>
        </p:nvSpPr>
        <p:spPr>
          <a:xfrm>
            <a:off x="6501809" y="2846851"/>
            <a:ext cx="4851990" cy="3330111"/>
          </a:xfrm>
        </p:spPr>
        <p:txBody>
          <a:bodyPr>
            <a:normAutofit fontScale="92500"/>
          </a:bodyPr>
          <a:lstStyle/>
          <a:p>
            <a:r>
              <a:rPr lang="en-US" sz="2200" dirty="0"/>
              <a:t>Note “breaking wave” region aloft, i.e., air is actually overturning: turbulence.</a:t>
            </a:r>
          </a:p>
          <a:p>
            <a:r>
              <a:rPr lang="en-US" sz="2200" dirty="0"/>
              <a:t>Can lead to severe aircraft turbulence at commercial flight altitudes.</a:t>
            </a:r>
          </a:p>
          <a:p>
            <a:r>
              <a:rPr lang="en-US" sz="2200" dirty="0"/>
              <a:t>“Shooting flow” leads to downslope windstorms/extreme winds at surface.</a:t>
            </a:r>
          </a:p>
          <a:p>
            <a:r>
              <a:rPr lang="en-US" sz="2200" dirty="0"/>
              <a:t>“Jump region” – flow transitions from supercritical to subcritical in rapid, turbulent deceleration</a:t>
            </a:r>
          </a:p>
        </p:txBody>
      </p:sp>
    </p:spTree>
    <p:extLst>
      <p:ext uri="{BB962C8B-B14F-4D97-AF65-F5344CB8AC3E}">
        <p14:creationId xmlns:p14="http://schemas.microsoft.com/office/powerpoint/2010/main" val="3998699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3BDF7-9D31-C503-BF8A-7C9CEC9622FC}"/>
              </a:ext>
            </a:extLst>
          </p:cNvPr>
          <p:cNvSpPr>
            <a:spLocks noGrp="1"/>
          </p:cNvSpPr>
          <p:nvPr>
            <p:ph type="title"/>
          </p:nvPr>
        </p:nvSpPr>
        <p:spPr/>
        <p:txBody>
          <a:bodyPr/>
          <a:lstStyle/>
          <a:p>
            <a:r>
              <a:rPr lang="en-US" dirty="0"/>
              <a:t>“Shooting flow”: supercritical – downslope wind storm with extreme winds at </a:t>
            </a:r>
            <a:r>
              <a:rPr lang="en-US" dirty="0" err="1"/>
              <a:t>sfc</a:t>
            </a:r>
            <a:r>
              <a:rPr lang="en-US" dirty="0"/>
              <a:t>.</a:t>
            </a:r>
          </a:p>
        </p:txBody>
      </p:sp>
      <p:pic>
        <p:nvPicPr>
          <p:cNvPr id="5" name="Content Placeholder 4">
            <a:extLst>
              <a:ext uri="{FF2B5EF4-FFF2-40B4-BE49-F238E27FC236}">
                <a16:creationId xmlns:a16="http://schemas.microsoft.com/office/drawing/2014/main" id="{145CD3AB-28A5-6160-2E41-630DF141F673}"/>
              </a:ext>
            </a:extLst>
          </p:cNvPr>
          <p:cNvPicPr>
            <a:picLocks noGrp="1" noChangeAspect="1"/>
          </p:cNvPicPr>
          <p:nvPr>
            <p:ph idx="1"/>
          </p:nvPr>
        </p:nvPicPr>
        <p:blipFill>
          <a:blip r:embed="rId2"/>
          <a:stretch>
            <a:fillRect/>
          </a:stretch>
        </p:blipFill>
        <p:spPr>
          <a:xfrm>
            <a:off x="2314575" y="1825625"/>
            <a:ext cx="8122187" cy="4935384"/>
          </a:xfrm>
        </p:spPr>
      </p:pic>
    </p:spTree>
    <p:extLst>
      <p:ext uri="{BB962C8B-B14F-4D97-AF65-F5344CB8AC3E}">
        <p14:creationId xmlns:p14="http://schemas.microsoft.com/office/powerpoint/2010/main" val="532498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F9ED4-9555-9882-1C88-015B5553FD6D}"/>
              </a:ext>
            </a:extLst>
          </p:cNvPr>
          <p:cNvSpPr>
            <a:spLocks noGrp="1"/>
          </p:cNvSpPr>
          <p:nvPr>
            <p:ph type="title"/>
          </p:nvPr>
        </p:nvSpPr>
        <p:spPr/>
        <p:txBody>
          <a:bodyPr>
            <a:normAutofit fontScale="90000"/>
          </a:bodyPr>
          <a:lstStyle/>
          <a:p>
            <a:r>
              <a:rPr lang="en-US" dirty="0"/>
              <a:t>Supercritical: Flow speed is greater than </a:t>
            </a:r>
            <a:r>
              <a:rPr lang="en-US" dirty="0" err="1"/>
              <a:t>wavespeed</a:t>
            </a:r>
            <a:r>
              <a:rPr lang="en-US" dirty="0"/>
              <a:t> – waves cannot propagate upstream</a:t>
            </a:r>
          </a:p>
        </p:txBody>
      </p:sp>
      <p:sp>
        <p:nvSpPr>
          <p:cNvPr id="3" name="Content Placeholder 2">
            <a:extLst>
              <a:ext uri="{FF2B5EF4-FFF2-40B4-BE49-F238E27FC236}">
                <a16:creationId xmlns:a16="http://schemas.microsoft.com/office/drawing/2014/main" id="{934CA9A5-AE6C-C873-9D94-95642D061BD6}"/>
              </a:ext>
            </a:extLst>
          </p:cNvPr>
          <p:cNvSpPr>
            <a:spLocks noGrp="1"/>
          </p:cNvSpPr>
          <p:nvPr>
            <p:ph idx="1"/>
          </p:nvPr>
        </p:nvSpPr>
        <p:spPr/>
        <p:txBody>
          <a:bodyPr>
            <a:normAutofit lnSpcReduction="10000"/>
          </a:bodyPr>
          <a:lstStyle/>
          <a:p>
            <a:pPr marL="0" indent="0" algn="ctr">
              <a:buNone/>
            </a:pPr>
            <a:r>
              <a:rPr lang="en-US" dirty="0"/>
              <a:t>Fr = U/NH</a:t>
            </a:r>
          </a:p>
          <a:p>
            <a:pPr algn="ctr"/>
            <a:r>
              <a:rPr lang="en-US" dirty="0"/>
              <a:t>U is wind speed upwind of mountains</a:t>
            </a:r>
          </a:p>
          <a:p>
            <a:pPr algn="ctr"/>
            <a:r>
              <a:rPr lang="en-US" dirty="0"/>
              <a:t>N – static stability via the Brunt-Vaisala frequency</a:t>
            </a:r>
          </a:p>
          <a:p>
            <a:pPr marL="0" indent="0" algn="ctr">
              <a:buNone/>
            </a:pPr>
            <a:endParaRPr lang="en-US" dirty="0"/>
          </a:p>
          <a:p>
            <a:pPr algn="ctr"/>
            <a:endParaRPr lang="en-US" dirty="0"/>
          </a:p>
          <a:p>
            <a:pPr algn="ctr"/>
            <a:r>
              <a:rPr lang="en-US" dirty="0">
                <a:latin typeface="Symbol" panose="05050102010706020507" pitchFamily="18" charset="2"/>
              </a:rPr>
              <a:t>q = </a:t>
            </a:r>
            <a:r>
              <a:rPr lang="en-US" dirty="0"/>
              <a:t>potential temperature</a:t>
            </a:r>
          </a:p>
          <a:p>
            <a:pPr algn="ctr"/>
            <a:r>
              <a:rPr lang="en-US" dirty="0"/>
              <a:t>g = gravity</a:t>
            </a:r>
          </a:p>
          <a:p>
            <a:pPr algn="ctr"/>
            <a:r>
              <a:rPr lang="en-US" dirty="0"/>
              <a:t>z = height</a:t>
            </a:r>
          </a:p>
          <a:p>
            <a:pPr algn="ctr"/>
            <a:r>
              <a:rPr lang="en-US" dirty="0"/>
              <a:t>H—mountain barrier height</a:t>
            </a:r>
          </a:p>
        </p:txBody>
      </p:sp>
      <p:sp>
        <p:nvSpPr>
          <p:cNvPr id="4" name="AutoShape 2" descr="{\displaystyle N\equiv {\sqrt {{\frac {g}{\theta }}{\frac {d\theta }{dz}}}},}">
            <a:extLst>
              <a:ext uri="{FF2B5EF4-FFF2-40B4-BE49-F238E27FC236}">
                <a16:creationId xmlns:a16="http://schemas.microsoft.com/office/drawing/2014/main" id="{98DF5682-9879-E8D3-731E-105F16CFD12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F1790FD2-832B-1878-FEC5-206D3717B310}"/>
              </a:ext>
            </a:extLst>
          </p:cNvPr>
          <p:cNvPicPr>
            <a:picLocks noChangeAspect="1"/>
          </p:cNvPicPr>
          <p:nvPr/>
        </p:nvPicPr>
        <p:blipFill>
          <a:blip r:embed="rId2"/>
          <a:stretch>
            <a:fillRect/>
          </a:stretch>
        </p:blipFill>
        <p:spPr>
          <a:xfrm>
            <a:off x="5643562" y="3219450"/>
            <a:ext cx="2179926" cy="1009650"/>
          </a:xfrm>
          <a:prstGeom prst="rect">
            <a:avLst/>
          </a:prstGeom>
        </p:spPr>
      </p:pic>
    </p:spTree>
    <p:extLst>
      <p:ext uri="{BB962C8B-B14F-4D97-AF65-F5344CB8AC3E}">
        <p14:creationId xmlns:p14="http://schemas.microsoft.com/office/powerpoint/2010/main" val="1589180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9523-0D39-B6FF-972D-2982BABADDB2}"/>
              </a:ext>
            </a:extLst>
          </p:cNvPr>
          <p:cNvSpPr>
            <a:spLocks noGrp="1"/>
          </p:cNvSpPr>
          <p:nvPr>
            <p:ph type="title"/>
          </p:nvPr>
        </p:nvSpPr>
        <p:spPr/>
        <p:txBody>
          <a:bodyPr/>
          <a:lstStyle/>
          <a:p>
            <a:r>
              <a:rPr lang="en-US" dirty="0"/>
              <a:t>Supercritical flow is unstable—it will rapidly decelerate to subcritical in hydraulic jump:</a:t>
            </a:r>
          </a:p>
        </p:txBody>
      </p:sp>
      <p:pic>
        <p:nvPicPr>
          <p:cNvPr id="4" name="Content Placeholder 3">
            <a:extLst>
              <a:ext uri="{FF2B5EF4-FFF2-40B4-BE49-F238E27FC236}">
                <a16:creationId xmlns:a16="http://schemas.microsoft.com/office/drawing/2014/main" id="{69CE4BEA-C75E-9429-2402-67BA25C1A39F}"/>
              </a:ext>
            </a:extLst>
          </p:cNvPr>
          <p:cNvPicPr>
            <a:picLocks noGrp="1" noChangeAspect="1"/>
          </p:cNvPicPr>
          <p:nvPr>
            <p:ph idx="1"/>
          </p:nvPr>
        </p:nvPicPr>
        <p:blipFill>
          <a:blip r:embed="rId2"/>
          <a:stretch>
            <a:fillRect/>
          </a:stretch>
        </p:blipFill>
        <p:spPr>
          <a:xfrm>
            <a:off x="6815036" y="2234153"/>
            <a:ext cx="4867111" cy="4258722"/>
          </a:xfrm>
          <a:prstGeom prst="rect">
            <a:avLst/>
          </a:prstGeom>
        </p:spPr>
      </p:pic>
      <p:pic>
        <p:nvPicPr>
          <p:cNvPr id="5" name="Picture 4">
            <a:extLst>
              <a:ext uri="{FF2B5EF4-FFF2-40B4-BE49-F238E27FC236}">
                <a16:creationId xmlns:a16="http://schemas.microsoft.com/office/drawing/2014/main" id="{90917514-EEA1-2546-6541-A23C0AFB6D8A}"/>
              </a:ext>
            </a:extLst>
          </p:cNvPr>
          <p:cNvPicPr>
            <a:picLocks noChangeAspect="1"/>
          </p:cNvPicPr>
          <p:nvPr/>
        </p:nvPicPr>
        <p:blipFill>
          <a:blip r:embed="rId3"/>
          <a:stretch>
            <a:fillRect/>
          </a:stretch>
        </p:blipFill>
        <p:spPr>
          <a:xfrm>
            <a:off x="238126" y="1762124"/>
            <a:ext cx="6305550" cy="4775789"/>
          </a:xfrm>
          <a:prstGeom prst="rect">
            <a:avLst/>
          </a:prstGeom>
        </p:spPr>
      </p:pic>
      <p:cxnSp>
        <p:nvCxnSpPr>
          <p:cNvPr id="7" name="Straight Arrow Connector 6">
            <a:extLst>
              <a:ext uri="{FF2B5EF4-FFF2-40B4-BE49-F238E27FC236}">
                <a16:creationId xmlns:a16="http://schemas.microsoft.com/office/drawing/2014/main" id="{3692A064-4D67-815C-F776-C7209179D078}"/>
              </a:ext>
            </a:extLst>
          </p:cNvPr>
          <p:cNvCxnSpPr>
            <a:cxnSpLocks/>
          </p:cNvCxnSpPr>
          <p:nvPr/>
        </p:nvCxnSpPr>
        <p:spPr>
          <a:xfrm flipV="1">
            <a:off x="4223208" y="4619724"/>
            <a:ext cx="670777" cy="169092"/>
          </a:xfrm>
          <a:prstGeom prst="straightConnector1">
            <a:avLst/>
          </a:prstGeom>
          <a:ln w="57150">
            <a:solidFill>
              <a:srgbClr val="FF0000"/>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318671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C4D4B-7816-285C-7565-097083588A94}"/>
              </a:ext>
            </a:extLst>
          </p:cNvPr>
          <p:cNvSpPr>
            <a:spLocks noGrp="1"/>
          </p:cNvSpPr>
          <p:nvPr>
            <p:ph type="title"/>
          </p:nvPr>
        </p:nvSpPr>
        <p:spPr/>
        <p:txBody>
          <a:bodyPr>
            <a:normAutofit fontScale="90000"/>
          </a:bodyPr>
          <a:lstStyle/>
          <a:p>
            <a:r>
              <a:rPr lang="en-US" dirty="0"/>
              <a:t>Downslope windstorm and hydraulic jump.</a:t>
            </a:r>
            <a:r>
              <a:rPr lang="en-US"/>
              <a:t> The picture below shows a dust storm, but in a fire, burning debris can loft and spread the fire.</a:t>
            </a:r>
            <a:endParaRPr lang="en-US" dirty="0"/>
          </a:p>
        </p:txBody>
      </p:sp>
      <p:pic>
        <p:nvPicPr>
          <p:cNvPr id="4" name="Content Placeholder 3">
            <a:extLst>
              <a:ext uri="{FF2B5EF4-FFF2-40B4-BE49-F238E27FC236}">
                <a16:creationId xmlns:a16="http://schemas.microsoft.com/office/drawing/2014/main" id="{CBAA5423-AB3D-102B-8FDA-F047EC74FCC8}"/>
              </a:ext>
            </a:extLst>
          </p:cNvPr>
          <p:cNvPicPr>
            <a:picLocks noGrp="1" noChangeAspect="1"/>
          </p:cNvPicPr>
          <p:nvPr>
            <p:ph idx="1"/>
          </p:nvPr>
        </p:nvPicPr>
        <p:blipFill>
          <a:blip r:embed="rId2"/>
          <a:stretch>
            <a:fillRect/>
          </a:stretch>
        </p:blipFill>
        <p:spPr>
          <a:xfrm>
            <a:off x="6800848" y="1940993"/>
            <a:ext cx="4552951" cy="4271452"/>
          </a:xfrm>
          <a:prstGeom prst="rect">
            <a:avLst/>
          </a:prstGeom>
        </p:spPr>
      </p:pic>
      <p:pic>
        <p:nvPicPr>
          <p:cNvPr id="2050" name="Picture 2">
            <a:extLst>
              <a:ext uri="{FF2B5EF4-FFF2-40B4-BE49-F238E27FC236}">
                <a16:creationId xmlns:a16="http://schemas.microsoft.com/office/drawing/2014/main" id="{0C5B15FB-57A9-DACB-80BB-845C9B60E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47654"/>
            <a:ext cx="5619750" cy="4237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074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5CAC-4B52-CC75-F877-61BE8267E824}"/>
              </a:ext>
            </a:extLst>
          </p:cNvPr>
          <p:cNvSpPr>
            <a:spLocks noGrp="1"/>
          </p:cNvSpPr>
          <p:nvPr>
            <p:ph type="title"/>
          </p:nvPr>
        </p:nvSpPr>
        <p:spPr>
          <a:xfrm>
            <a:off x="838200" y="127000"/>
            <a:ext cx="10515600" cy="1325563"/>
          </a:xfrm>
        </p:spPr>
        <p:txBody>
          <a:bodyPr/>
          <a:lstStyle/>
          <a:p>
            <a:r>
              <a:rPr lang="en-US" dirty="0"/>
              <a:t>Potential Temperature Shows Wind Flow in Turbulent Vert. Prop. Mountain Wave</a:t>
            </a:r>
          </a:p>
        </p:txBody>
      </p:sp>
      <p:pic>
        <p:nvPicPr>
          <p:cNvPr id="4" name="Content Placeholder 3">
            <a:extLst>
              <a:ext uri="{FF2B5EF4-FFF2-40B4-BE49-F238E27FC236}">
                <a16:creationId xmlns:a16="http://schemas.microsoft.com/office/drawing/2014/main" id="{8EC675CF-5A8A-9E8A-800E-C4661E882057}"/>
              </a:ext>
            </a:extLst>
          </p:cNvPr>
          <p:cNvPicPr>
            <a:picLocks noGrp="1" noChangeAspect="1"/>
          </p:cNvPicPr>
          <p:nvPr>
            <p:ph idx="1"/>
          </p:nvPr>
        </p:nvPicPr>
        <p:blipFill>
          <a:blip r:embed="rId2"/>
          <a:stretch>
            <a:fillRect/>
          </a:stretch>
        </p:blipFill>
        <p:spPr>
          <a:xfrm>
            <a:off x="2657475" y="1397498"/>
            <a:ext cx="7467599" cy="5654782"/>
          </a:xfrm>
          <a:prstGeom prst="rect">
            <a:avLst/>
          </a:prstGeom>
        </p:spPr>
      </p:pic>
    </p:spTree>
    <p:extLst>
      <p:ext uri="{BB962C8B-B14F-4D97-AF65-F5344CB8AC3E}">
        <p14:creationId xmlns:p14="http://schemas.microsoft.com/office/powerpoint/2010/main" val="3714958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23ADF-7E5D-3ACF-962C-D91B436DFE8D}"/>
              </a:ext>
            </a:extLst>
          </p:cNvPr>
          <p:cNvSpPr>
            <a:spLocks noGrp="1"/>
          </p:cNvSpPr>
          <p:nvPr>
            <p:ph type="title"/>
          </p:nvPr>
        </p:nvSpPr>
        <p:spPr/>
        <p:txBody>
          <a:bodyPr>
            <a:normAutofit fontScale="90000"/>
          </a:bodyPr>
          <a:lstStyle/>
          <a:p>
            <a:r>
              <a:rPr lang="en-US"/>
              <a:t>Extreme fire conditions in California result from </a:t>
            </a:r>
            <a:r>
              <a:rPr lang="en-US" dirty="0"/>
              <a:t>Santa Anas/Diablo </a:t>
            </a:r>
            <a:r>
              <a:rPr lang="en-US"/>
              <a:t>winds </a:t>
            </a:r>
            <a:r>
              <a:rPr lang="en-US" dirty="0"/>
              <a:t>– </a:t>
            </a:r>
            <a:r>
              <a:rPr lang="en-US"/>
              <a:t>high pressure over</a:t>
            </a:r>
            <a:r>
              <a:rPr lang="en-US" dirty="0"/>
              <a:t> </a:t>
            </a:r>
            <a:r>
              <a:rPr lang="en-US"/>
              <a:t>the </a:t>
            </a:r>
            <a:r>
              <a:rPr lang="en-US" dirty="0"/>
              <a:t>Great Basin</a:t>
            </a:r>
            <a:r>
              <a:rPr lang="en-US"/>
              <a:t> causes dry, warm, offshore flow with extreme low dew points.</a:t>
            </a:r>
            <a:endParaRPr lang="en-US" dirty="0"/>
          </a:p>
        </p:txBody>
      </p:sp>
      <p:pic>
        <p:nvPicPr>
          <p:cNvPr id="5" name="Content Placeholder 4" descr="A map of the high pressure&#10;&#10;AI-generated content may be incorrect.">
            <a:extLst>
              <a:ext uri="{FF2B5EF4-FFF2-40B4-BE49-F238E27FC236}">
                <a16:creationId xmlns:a16="http://schemas.microsoft.com/office/drawing/2014/main" id="{EEDB2CFF-F95C-B052-B060-FD0F65140C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46005" y="2199436"/>
            <a:ext cx="3499989" cy="4351338"/>
          </a:xfrm>
        </p:spPr>
      </p:pic>
    </p:spTree>
    <p:extLst>
      <p:ext uri="{BB962C8B-B14F-4D97-AF65-F5344CB8AC3E}">
        <p14:creationId xmlns:p14="http://schemas.microsoft.com/office/powerpoint/2010/main" val="3579129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673DA-FA26-C36E-4BA4-CA76A5E7BA45}"/>
              </a:ext>
            </a:extLst>
          </p:cNvPr>
          <p:cNvSpPr>
            <a:spLocks noGrp="1"/>
          </p:cNvSpPr>
          <p:nvPr>
            <p:ph type="title"/>
          </p:nvPr>
        </p:nvSpPr>
        <p:spPr/>
        <p:txBody>
          <a:bodyPr/>
          <a:lstStyle/>
          <a:p>
            <a:r>
              <a:rPr lang="en-US">
                <a:hlinkClick r:id="rId2"/>
              </a:rPr>
              <a:t>Tubbs Fire</a:t>
            </a:r>
            <a:r>
              <a:rPr lang="en-US" dirty="0"/>
              <a:t> – Santa Rosa, CA, Oct. 9, 2017</a:t>
            </a:r>
          </a:p>
        </p:txBody>
      </p:sp>
      <p:pic>
        <p:nvPicPr>
          <p:cNvPr id="5" name="Content Placeholder 4" descr="A map of the weather&#10;&#10;AI-generated content may be incorrect.">
            <a:extLst>
              <a:ext uri="{FF2B5EF4-FFF2-40B4-BE49-F238E27FC236}">
                <a16:creationId xmlns:a16="http://schemas.microsoft.com/office/drawing/2014/main" id="{18AD3D9E-B505-280E-8B43-6E4DDFD0F61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69023" y="2393661"/>
            <a:ext cx="7253954" cy="4351338"/>
          </a:xfrm>
        </p:spPr>
      </p:pic>
      <p:sp>
        <p:nvSpPr>
          <p:cNvPr id="3" name="Star: 5 Points 2">
            <a:extLst>
              <a:ext uri="{FF2B5EF4-FFF2-40B4-BE49-F238E27FC236}">
                <a16:creationId xmlns:a16="http://schemas.microsoft.com/office/drawing/2014/main" id="{EF9B6121-4230-06EE-11AA-7C02F05F85FF}"/>
              </a:ext>
            </a:extLst>
          </p:cNvPr>
          <p:cNvSpPr/>
          <p:nvPr/>
        </p:nvSpPr>
        <p:spPr>
          <a:xfrm>
            <a:off x="3650052" y="5282960"/>
            <a:ext cx="569344" cy="497458"/>
          </a:xfrm>
          <a:prstGeom prst="star5">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378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9474-97C4-44DE-8CE8-88B7846DDF43}"/>
              </a:ext>
            </a:extLst>
          </p:cNvPr>
          <p:cNvSpPr>
            <a:spLocks noGrp="1"/>
          </p:cNvSpPr>
          <p:nvPr>
            <p:ph type="title"/>
          </p:nvPr>
        </p:nvSpPr>
        <p:spPr/>
        <p:txBody>
          <a:bodyPr>
            <a:normAutofit fontScale="90000"/>
          </a:bodyPr>
          <a:lstStyle/>
          <a:p>
            <a:r>
              <a:rPr lang="en-US" dirty="0"/>
              <a:t>Inversion just above mountain top level – mountains only 3000 – 4000 feet high, yet strong mountain wave developed:</a:t>
            </a:r>
          </a:p>
        </p:txBody>
      </p:sp>
      <p:pic>
        <p:nvPicPr>
          <p:cNvPr id="5" name="Content Placeholder 4" descr="A graph of a line of a river&#10;&#10;AI-generated content may be incorrect.">
            <a:extLst>
              <a:ext uri="{FF2B5EF4-FFF2-40B4-BE49-F238E27FC236}">
                <a16:creationId xmlns:a16="http://schemas.microsoft.com/office/drawing/2014/main" id="{E4B97C2E-900C-0E0A-6C14-7E9C2511CE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0900" y="1837214"/>
            <a:ext cx="6010274" cy="4808219"/>
          </a:xfrm>
        </p:spPr>
      </p:pic>
    </p:spTree>
    <p:extLst>
      <p:ext uri="{BB962C8B-B14F-4D97-AF65-F5344CB8AC3E}">
        <p14:creationId xmlns:p14="http://schemas.microsoft.com/office/powerpoint/2010/main" val="774146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E4ED2-8EF1-9A8E-3854-FBEF4AA27153}"/>
              </a:ext>
            </a:extLst>
          </p:cNvPr>
          <p:cNvSpPr>
            <a:spLocks noGrp="1"/>
          </p:cNvSpPr>
          <p:nvPr>
            <p:ph type="title"/>
          </p:nvPr>
        </p:nvSpPr>
        <p:spPr/>
        <p:txBody>
          <a:bodyPr>
            <a:normAutofit fontScale="90000"/>
          </a:bodyPr>
          <a:lstStyle/>
          <a:p>
            <a:r>
              <a:rPr lang="en-US" dirty="0"/>
              <a:t>Cross section location of model terrain</a:t>
            </a:r>
            <a:r>
              <a:rPr lang="en-US"/>
              <a:t> (from simulation by Mass and Ovens 2019); surface wind gusts measured 60-95 kts.</a:t>
            </a:r>
            <a:endParaRPr lang="en-US" dirty="0"/>
          </a:p>
        </p:txBody>
      </p:sp>
      <p:pic>
        <p:nvPicPr>
          <p:cNvPr id="5" name="Content Placeholder 4">
            <a:extLst>
              <a:ext uri="{FF2B5EF4-FFF2-40B4-BE49-F238E27FC236}">
                <a16:creationId xmlns:a16="http://schemas.microsoft.com/office/drawing/2014/main" id="{283EB2DC-2A2D-D8C1-E4A2-52B76029DD27}"/>
              </a:ext>
            </a:extLst>
          </p:cNvPr>
          <p:cNvPicPr>
            <a:picLocks noGrp="1" noChangeAspect="1"/>
          </p:cNvPicPr>
          <p:nvPr>
            <p:ph idx="1"/>
          </p:nvPr>
        </p:nvPicPr>
        <p:blipFill>
          <a:blip r:embed="rId2"/>
          <a:stretch>
            <a:fillRect/>
          </a:stretch>
        </p:blipFill>
        <p:spPr>
          <a:xfrm>
            <a:off x="3484001" y="1825625"/>
            <a:ext cx="5993373" cy="4992192"/>
          </a:xfrm>
        </p:spPr>
      </p:pic>
    </p:spTree>
    <p:extLst>
      <p:ext uri="{BB962C8B-B14F-4D97-AF65-F5344CB8AC3E}">
        <p14:creationId xmlns:p14="http://schemas.microsoft.com/office/powerpoint/2010/main" val="256384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F1AF74A-7232-BA62-1E46-B5108B065A86}"/>
              </a:ext>
            </a:extLst>
          </p:cNvPr>
          <p:cNvPicPr>
            <a:picLocks noGrp="1" noChangeAspect="1"/>
          </p:cNvPicPr>
          <p:nvPr>
            <p:ph idx="1"/>
          </p:nvPr>
        </p:nvPicPr>
        <p:blipFill>
          <a:blip r:embed="rId2"/>
          <a:stretch>
            <a:fillRect/>
          </a:stretch>
        </p:blipFill>
        <p:spPr>
          <a:xfrm>
            <a:off x="1380239" y="-48480"/>
            <a:ext cx="9592561" cy="6830593"/>
          </a:xfrm>
        </p:spPr>
      </p:pic>
      <p:sp>
        <p:nvSpPr>
          <p:cNvPr id="6" name="Rectangle: Rounded Corners 5">
            <a:extLst>
              <a:ext uri="{FF2B5EF4-FFF2-40B4-BE49-F238E27FC236}">
                <a16:creationId xmlns:a16="http://schemas.microsoft.com/office/drawing/2014/main" id="{56EFBE4B-8416-8491-873B-75B55D5DF42E}"/>
              </a:ext>
            </a:extLst>
          </p:cNvPr>
          <p:cNvSpPr/>
          <p:nvPr/>
        </p:nvSpPr>
        <p:spPr>
          <a:xfrm>
            <a:off x="1295400" y="714375"/>
            <a:ext cx="9782175" cy="295275"/>
          </a:xfrm>
          <a:prstGeom prst="round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02101F2-FD02-0244-E8F1-CA93C8550259}"/>
              </a:ext>
            </a:extLst>
          </p:cNvPr>
          <p:cNvSpPr/>
          <p:nvPr/>
        </p:nvSpPr>
        <p:spPr>
          <a:xfrm>
            <a:off x="1296183" y="1215566"/>
            <a:ext cx="9782175" cy="295275"/>
          </a:xfrm>
          <a:prstGeom prst="round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2BAD56DC-9213-598C-BDC1-18FE6F852BC2}"/>
              </a:ext>
            </a:extLst>
          </p:cNvPr>
          <p:cNvSpPr/>
          <p:nvPr/>
        </p:nvSpPr>
        <p:spPr>
          <a:xfrm>
            <a:off x="1219200" y="4959579"/>
            <a:ext cx="9782175" cy="295275"/>
          </a:xfrm>
          <a:prstGeom prst="round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9364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97A6-4404-604F-9905-E19C9BB0F71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D81BA01-CE79-CD2F-35CD-CD98D2CE4E84}"/>
              </a:ext>
            </a:extLst>
          </p:cNvPr>
          <p:cNvPicPr>
            <a:picLocks noGrp="1" noChangeAspect="1"/>
          </p:cNvPicPr>
          <p:nvPr>
            <p:ph idx="1"/>
          </p:nvPr>
        </p:nvPicPr>
        <p:blipFill>
          <a:blip r:embed="rId2"/>
          <a:stretch>
            <a:fillRect/>
          </a:stretch>
        </p:blipFill>
        <p:spPr>
          <a:xfrm>
            <a:off x="3086100" y="126570"/>
            <a:ext cx="6562725" cy="6050393"/>
          </a:xfrm>
        </p:spPr>
      </p:pic>
      <p:pic>
        <p:nvPicPr>
          <p:cNvPr id="7" name="Picture 6">
            <a:extLst>
              <a:ext uri="{FF2B5EF4-FFF2-40B4-BE49-F238E27FC236}">
                <a16:creationId xmlns:a16="http://schemas.microsoft.com/office/drawing/2014/main" id="{EDF9DE82-97AD-59F3-489A-615CDD499812}"/>
              </a:ext>
            </a:extLst>
          </p:cNvPr>
          <p:cNvPicPr>
            <a:picLocks noChangeAspect="1"/>
          </p:cNvPicPr>
          <p:nvPr/>
        </p:nvPicPr>
        <p:blipFill>
          <a:blip r:embed="rId3"/>
          <a:stretch>
            <a:fillRect/>
          </a:stretch>
        </p:blipFill>
        <p:spPr>
          <a:xfrm>
            <a:off x="1881187" y="6076950"/>
            <a:ext cx="9286875" cy="781050"/>
          </a:xfrm>
          <a:prstGeom prst="rect">
            <a:avLst/>
          </a:prstGeom>
        </p:spPr>
      </p:pic>
    </p:spTree>
    <p:extLst>
      <p:ext uri="{BB962C8B-B14F-4D97-AF65-F5344CB8AC3E}">
        <p14:creationId xmlns:p14="http://schemas.microsoft.com/office/powerpoint/2010/main" val="3828208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967A0-015E-43F7-6275-51819471A310}"/>
              </a:ext>
            </a:extLst>
          </p:cNvPr>
          <p:cNvSpPr>
            <a:spLocks noGrp="1"/>
          </p:cNvSpPr>
          <p:nvPr>
            <p:ph type="title"/>
          </p:nvPr>
        </p:nvSpPr>
        <p:spPr/>
        <p:txBody>
          <a:bodyPr/>
          <a:lstStyle/>
          <a:p>
            <a:r>
              <a:rPr lang="en-US" dirty="0"/>
              <a:t>Thomas Fire – Dec. 5 2017</a:t>
            </a:r>
          </a:p>
        </p:txBody>
      </p:sp>
      <p:pic>
        <p:nvPicPr>
          <p:cNvPr id="5" name="Content Placeholder 4" descr="A map of the united states&#10;&#10;AI-generated content may be incorrect.">
            <a:extLst>
              <a:ext uri="{FF2B5EF4-FFF2-40B4-BE49-F238E27FC236}">
                <a16:creationId xmlns:a16="http://schemas.microsoft.com/office/drawing/2014/main" id="{F011CDD0-CE99-8781-B883-FF5FAB3705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2751" y="1825624"/>
            <a:ext cx="6567096" cy="4794251"/>
          </a:xfrm>
        </p:spPr>
      </p:pic>
    </p:spTree>
    <p:extLst>
      <p:ext uri="{BB962C8B-B14F-4D97-AF65-F5344CB8AC3E}">
        <p14:creationId xmlns:p14="http://schemas.microsoft.com/office/powerpoint/2010/main" val="3689579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78EF-5140-80E9-C49E-CE3A95BB3529}"/>
              </a:ext>
            </a:extLst>
          </p:cNvPr>
          <p:cNvSpPr>
            <a:spLocks noGrp="1"/>
          </p:cNvSpPr>
          <p:nvPr>
            <p:ph type="title"/>
          </p:nvPr>
        </p:nvSpPr>
        <p:spPr/>
        <p:txBody>
          <a:bodyPr/>
          <a:lstStyle/>
          <a:p>
            <a:endParaRPr lang="en-US" dirty="0"/>
          </a:p>
        </p:txBody>
      </p:sp>
      <p:pic>
        <p:nvPicPr>
          <p:cNvPr id="5" name="Content Placeholder 4" descr="A graph of a map&#10;&#10;AI-generated content may be incorrect.">
            <a:extLst>
              <a:ext uri="{FF2B5EF4-FFF2-40B4-BE49-F238E27FC236}">
                <a16:creationId xmlns:a16="http://schemas.microsoft.com/office/drawing/2014/main" id="{8A74825C-A90B-B846-E422-7E81D300EC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3571" y="445770"/>
            <a:ext cx="7711479" cy="6169184"/>
          </a:xfrm>
        </p:spPr>
      </p:pic>
    </p:spTree>
    <p:extLst>
      <p:ext uri="{BB962C8B-B14F-4D97-AF65-F5344CB8AC3E}">
        <p14:creationId xmlns:p14="http://schemas.microsoft.com/office/powerpoint/2010/main" val="18644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7BC73-B6DB-4CEB-BA80-AD097A753E1F}"/>
              </a:ext>
            </a:extLst>
          </p:cNvPr>
          <p:cNvSpPr>
            <a:spLocks noGrp="1"/>
          </p:cNvSpPr>
          <p:nvPr>
            <p:ph type="title"/>
          </p:nvPr>
        </p:nvSpPr>
        <p:spPr/>
        <p:txBody>
          <a:bodyPr vert="horz" lIns="91440" tIns="45720" rIns="91440" bIns="45720" rtlCol="0" anchor="ctr">
            <a:noAutofit/>
          </a:bodyPr>
          <a:lstStyle/>
          <a:p>
            <a:r>
              <a:rPr lang="en-US" sz="3200" err="1"/>
              <a:t>Fovell</a:t>
            </a:r>
            <a:r>
              <a:rPr lang="en-US" sz="3200"/>
              <a:t> and Gallagher 2018: Many *observed* winds not that strong but…"low wind reports (especially from cooperative “CWOP” stations) are neither reliable nor representative of conditions at the fire origin sites."</a:t>
            </a:r>
          </a:p>
        </p:txBody>
      </p:sp>
      <p:pic>
        <p:nvPicPr>
          <p:cNvPr id="5" name="Content Placeholder 4">
            <a:extLst>
              <a:ext uri="{FF2B5EF4-FFF2-40B4-BE49-F238E27FC236}">
                <a16:creationId xmlns:a16="http://schemas.microsoft.com/office/drawing/2014/main" id="{8EDF1969-CE9B-3CCB-5A44-F21FE4A5AC55}"/>
              </a:ext>
            </a:extLst>
          </p:cNvPr>
          <p:cNvPicPr>
            <a:picLocks noGrp="1" noChangeAspect="1"/>
          </p:cNvPicPr>
          <p:nvPr>
            <p:ph idx="1"/>
          </p:nvPr>
        </p:nvPicPr>
        <p:blipFill>
          <a:blip r:embed="rId2"/>
          <a:stretch>
            <a:fillRect/>
          </a:stretch>
        </p:blipFill>
        <p:spPr>
          <a:xfrm>
            <a:off x="3778912" y="2026908"/>
            <a:ext cx="5612738" cy="4832552"/>
          </a:xfrm>
        </p:spPr>
      </p:pic>
    </p:spTree>
    <p:extLst>
      <p:ext uri="{BB962C8B-B14F-4D97-AF65-F5344CB8AC3E}">
        <p14:creationId xmlns:p14="http://schemas.microsoft.com/office/powerpoint/2010/main" val="368368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215BC-B1C0-EB8F-377D-211BE9413754}"/>
              </a:ext>
            </a:extLst>
          </p:cNvPr>
          <p:cNvSpPr>
            <a:spLocks noGrp="1"/>
          </p:cNvSpPr>
          <p:nvPr>
            <p:ph type="title"/>
          </p:nvPr>
        </p:nvSpPr>
        <p:spPr>
          <a:xfrm>
            <a:off x="219075" y="365125"/>
            <a:ext cx="11972925" cy="1325563"/>
          </a:xfrm>
        </p:spPr>
        <p:txBody>
          <a:bodyPr>
            <a:normAutofit/>
          </a:bodyPr>
          <a:lstStyle/>
          <a:p>
            <a:r>
              <a:rPr lang="en-US" dirty="0"/>
              <a:t>Model simulation shows development of mountain wave “shooting flow” near ignition site: </a:t>
            </a:r>
          </a:p>
        </p:txBody>
      </p:sp>
      <p:pic>
        <p:nvPicPr>
          <p:cNvPr id="5" name="Content Placeholder 4">
            <a:extLst>
              <a:ext uri="{FF2B5EF4-FFF2-40B4-BE49-F238E27FC236}">
                <a16:creationId xmlns:a16="http://schemas.microsoft.com/office/drawing/2014/main" id="{6ED5B704-A49C-2ED8-32A8-79BEB913FA95}"/>
              </a:ext>
            </a:extLst>
          </p:cNvPr>
          <p:cNvPicPr>
            <a:picLocks noGrp="1" noChangeAspect="1"/>
          </p:cNvPicPr>
          <p:nvPr>
            <p:ph idx="1"/>
          </p:nvPr>
        </p:nvPicPr>
        <p:blipFill>
          <a:blip r:embed="rId2"/>
          <a:stretch>
            <a:fillRect/>
          </a:stretch>
        </p:blipFill>
        <p:spPr>
          <a:xfrm>
            <a:off x="2486949" y="1587500"/>
            <a:ext cx="7218101" cy="4351338"/>
          </a:xfrm>
        </p:spPr>
      </p:pic>
      <p:pic>
        <p:nvPicPr>
          <p:cNvPr id="7" name="Picture 6">
            <a:extLst>
              <a:ext uri="{FF2B5EF4-FFF2-40B4-BE49-F238E27FC236}">
                <a16:creationId xmlns:a16="http://schemas.microsoft.com/office/drawing/2014/main" id="{B1EE5C81-B815-F0DD-FBD9-B8C7B6241014}"/>
              </a:ext>
            </a:extLst>
          </p:cNvPr>
          <p:cNvPicPr>
            <a:picLocks noChangeAspect="1"/>
          </p:cNvPicPr>
          <p:nvPr/>
        </p:nvPicPr>
        <p:blipFill>
          <a:blip r:embed="rId3"/>
          <a:stretch>
            <a:fillRect/>
          </a:stretch>
        </p:blipFill>
        <p:spPr>
          <a:xfrm>
            <a:off x="3895724" y="5907088"/>
            <a:ext cx="4619625" cy="942975"/>
          </a:xfrm>
          <a:prstGeom prst="rect">
            <a:avLst/>
          </a:prstGeom>
        </p:spPr>
      </p:pic>
    </p:spTree>
    <p:extLst>
      <p:ext uri="{BB962C8B-B14F-4D97-AF65-F5344CB8AC3E}">
        <p14:creationId xmlns:p14="http://schemas.microsoft.com/office/powerpoint/2010/main" val="1294779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FA04B-C3B2-6533-B5F9-3D35B39B3C9C}"/>
              </a:ext>
            </a:extLst>
          </p:cNvPr>
          <p:cNvSpPr>
            <a:spLocks noGrp="1"/>
          </p:cNvSpPr>
          <p:nvPr>
            <p:ph type="title"/>
          </p:nvPr>
        </p:nvSpPr>
        <p:spPr/>
        <p:txBody>
          <a:bodyPr/>
          <a:lstStyle/>
          <a:p>
            <a:r>
              <a:rPr lang="en-US" dirty="0"/>
              <a:t>Eaton Fire – Jan. 7, 2025</a:t>
            </a:r>
          </a:p>
        </p:txBody>
      </p:sp>
      <p:sp>
        <p:nvSpPr>
          <p:cNvPr id="3" name="Content Placeholder 2">
            <a:extLst>
              <a:ext uri="{FF2B5EF4-FFF2-40B4-BE49-F238E27FC236}">
                <a16:creationId xmlns:a16="http://schemas.microsoft.com/office/drawing/2014/main" id="{661AC6EC-6526-5C5D-0CA1-A1ABFBC6E0B3}"/>
              </a:ext>
            </a:extLst>
          </p:cNvPr>
          <p:cNvSpPr>
            <a:spLocks noGrp="1"/>
          </p:cNvSpPr>
          <p:nvPr>
            <p:ph idx="1"/>
          </p:nvPr>
        </p:nvSpPr>
        <p:spPr/>
        <p:txBody>
          <a:bodyPr/>
          <a:lstStyle/>
          <a:p>
            <a:r>
              <a:rPr lang="en-US" dirty="0"/>
              <a:t>Personal to me: my home 1980-1985, Altadena, burned:</a:t>
            </a:r>
          </a:p>
          <a:p>
            <a:endParaRPr lang="en-US" dirty="0"/>
          </a:p>
        </p:txBody>
      </p:sp>
      <p:pic>
        <p:nvPicPr>
          <p:cNvPr id="5" name="Picture 4" descr="A brick building with a broken window&#10;&#10;AI-generated content may be incorrect.">
            <a:extLst>
              <a:ext uri="{FF2B5EF4-FFF2-40B4-BE49-F238E27FC236}">
                <a16:creationId xmlns:a16="http://schemas.microsoft.com/office/drawing/2014/main" id="{FE3344FE-61B8-9900-6311-83BE5CAB7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 y="2428874"/>
            <a:ext cx="5397500" cy="4048125"/>
          </a:xfrm>
          <a:prstGeom prst="rect">
            <a:avLst/>
          </a:prstGeom>
        </p:spPr>
      </p:pic>
      <p:pic>
        <p:nvPicPr>
          <p:cNvPr id="7" name="Picture 6" descr="A destroyed building with debris and trees&#10;&#10;AI-generated content may be incorrect.">
            <a:extLst>
              <a:ext uri="{FF2B5EF4-FFF2-40B4-BE49-F238E27FC236}">
                <a16:creationId xmlns:a16="http://schemas.microsoft.com/office/drawing/2014/main" id="{27C361B4-5C49-10DB-E796-11E40FF43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423" y="2428874"/>
            <a:ext cx="5397501" cy="4048126"/>
          </a:xfrm>
          <a:prstGeom prst="rect">
            <a:avLst/>
          </a:prstGeom>
        </p:spPr>
      </p:pic>
    </p:spTree>
    <p:extLst>
      <p:ext uri="{BB962C8B-B14F-4D97-AF65-F5344CB8AC3E}">
        <p14:creationId xmlns:p14="http://schemas.microsoft.com/office/powerpoint/2010/main" val="2479201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C65E-F519-9E77-8968-633E77A47E9D}"/>
              </a:ext>
            </a:extLst>
          </p:cNvPr>
          <p:cNvSpPr>
            <a:spLocks noGrp="1"/>
          </p:cNvSpPr>
          <p:nvPr>
            <p:ph type="title"/>
          </p:nvPr>
        </p:nvSpPr>
        <p:spPr/>
        <p:txBody>
          <a:bodyPr/>
          <a:lstStyle/>
          <a:p>
            <a:r>
              <a:rPr lang="en-US" dirty="0"/>
              <a:t>Burned Buildings in Altadena: Red are destroyed:</a:t>
            </a:r>
          </a:p>
        </p:txBody>
      </p:sp>
      <p:pic>
        <p:nvPicPr>
          <p:cNvPr id="5" name="Content Placeholder 4" descr="A map of the world&#10;&#10;AI-generated content may be incorrect.">
            <a:extLst>
              <a:ext uri="{FF2B5EF4-FFF2-40B4-BE49-F238E27FC236}">
                <a16:creationId xmlns:a16="http://schemas.microsoft.com/office/drawing/2014/main" id="{8F55F720-ED08-76B8-6425-CE62A34419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0712" y="1825625"/>
            <a:ext cx="9630576" cy="4351338"/>
          </a:xfrm>
        </p:spPr>
      </p:pic>
    </p:spTree>
    <p:extLst>
      <p:ext uri="{BB962C8B-B14F-4D97-AF65-F5344CB8AC3E}">
        <p14:creationId xmlns:p14="http://schemas.microsoft.com/office/powerpoint/2010/main" val="1960499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FC63B-E26F-6D2A-7BDF-02CD4244C071}"/>
              </a:ext>
            </a:extLst>
          </p:cNvPr>
          <p:cNvSpPr>
            <a:spLocks noGrp="1"/>
          </p:cNvSpPr>
          <p:nvPr>
            <p:ph type="title"/>
          </p:nvPr>
        </p:nvSpPr>
        <p:spPr/>
        <p:txBody>
          <a:bodyPr/>
          <a:lstStyle/>
          <a:p>
            <a:r>
              <a:rPr lang="en-US"/>
              <a:t>00Z Jan. 8 – Santa Ana wind setup:</a:t>
            </a:r>
          </a:p>
        </p:txBody>
      </p:sp>
      <p:pic>
        <p:nvPicPr>
          <p:cNvPr id="4" name="Content Placeholder 3" descr="A map of the united states&#10;&#10;AI-generated content may be incorrect.">
            <a:extLst>
              <a:ext uri="{FF2B5EF4-FFF2-40B4-BE49-F238E27FC236}">
                <a16:creationId xmlns:a16="http://schemas.microsoft.com/office/drawing/2014/main" id="{9AD2B750-ADD9-4F9C-FCB2-D0587275254B}"/>
              </a:ext>
            </a:extLst>
          </p:cNvPr>
          <p:cNvPicPr>
            <a:picLocks noGrp="1" noChangeAspect="1"/>
          </p:cNvPicPr>
          <p:nvPr>
            <p:ph idx="1"/>
          </p:nvPr>
        </p:nvPicPr>
        <p:blipFill>
          <a:blip r:embed="rId2"/>
          <a:stretch>
            <a:fillRect/>
          </a:stretch>
        </p:blipFill>
        <p:spPr>
          <a:xfrm>
            <a:off x="3701387" y="1728234"/>
            <a:ext cx="5436207" cy="5135591"/>
          </a:xfrm>
        </p:spPr>
      </p:pic>
    </p:spTree>
    <p:extLst>
      <p:ext uri="{BB962C8B-B14F-4D97-AF65-F5344CB8AC3E}">
        <p14:creationId xmlns:p14="http://schemas.microsoft.com/office/powerpoint/2010/main" val="2653504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F39BF-0CF0-2AC7-61D9-506A6D6716BB}"/>
              </a:ext>
            </a:extLst>
          </p:cNvPr>
          <p:cNvSpPr>
            <a:spLocks noGrp="1"/>
          </p:cNvSpPr>
          <p:nvPr>
            <p:ph type="title"/>
          </p:nvPr>
        </p:nvSpPr>
        <p:spPr/>
        <p:txBody>
          <a:bodyPr/>
          <a:lstStyle/>
          <a:p>
            <a:r>
              <a:rPr lang="en-US"/>
              <a:t>Vandenberg Soundings 00Z &amp; 12Z Jan. 8 2025</a:t>
            </a:r>
          </a:p>
        </p:txBody>
      </p:sp>
      <p:pic>
        <p:nvPicPr>
          <p:cNvPr id="4" name="Content Placeholder 3">
            <a:extLst>
              <a:ext uri="{FF2B5EF4-FFF2-40B4-BE49-F238E27FC236}">
                <a16:creationId xmlns:a16="http://schemas.microsoft.com/office/drawing/2014/main" id="{EA3F3D67-9EFB-2F09-4897-C34C9A539BAA}"/>
              </a:ext>
            </a:extLst>
          </p:cNvPr>
          <p:cNvPicPr>
            <a:picLocks noGrp="1" noChangeAspect="1"/>
          </p:cNvPicPr>
          <p:nvPr>
            <p:ph idx="1"/>
          </p:nvPr>
        </p:nvPicPr>
        <p:blipFill>
          <a:blip r:embed="rId2"/>
          <a:stretch>
            <a:fillRect/>
          </a:stretch>
        </p:blipFill>
        <p:spPr>
          <a:xfrm>
            <a:off x="1137608" y="1943894"/>
            <a:ext cx="5143500" cy="4114800"/>
          </a:xfrm>
        </p:spPr>
      </p:pic>
      <p:pic>
        <p:nvPicPr>
          <p:cNvPr id="5" name="Picture 4">
            <a:extLst>
              <a:ext uri="{FF2B5EF4-FFF2-40B4-BE49-F238E27FC236}">
                <a16:creationId xmlns:a16="http://schemas.microsoft.com/office/drawing/2014/main" id="{CDF0D235-DDA8-0DC5-AABD-D044C99197FD}"/>
              </a:ext>
            </a:extLst>
          </p:cNvPr>
          <p:cNvPicPr>
            <a:picLocks noChangeAspect="1"/>
          </p:cNvPicPr>
          <p:nvPr/>
        </p:nvPicPr>
        <p:blipFill>
          <a:blip r:embed="rId3"/>
          <a:stretch>
            <a:fillRect/>
          </a:stretch>
        </p:blipFill>
        <p:spPr>
          <a:xfrm>
            <a:off x="6742981" y="1948132"/>
            <a:ext cx="5118340" cy="4111925"/>
          </a:xfrm>
          <a:prstGeom prst="rect">
            <a:avLst/>
          </a:prstGeom>
        </p:spPr>
      </p:pic>
    </p:spTree>
    <p:extLst>
      <p:ext uri="{BB962C8B-B14F-4D97-AF65-F5344CB8AC3E}">
        <p14:creationId xmlns:p14="http://schemas.microsoft.com/office/powerpoint/2010/main" val="3893042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01E8-97A2-F010-955E-E9B8BF88BA47}"/>
              </a:ext>
            </a:extLst>
          </p:cNvPr>
          <p:cNvSpPr>
            <a:spLocks noGrp="1"/>
          </p:cNvSpPr>
          <p:nvPr>
            <p:ph type="title"/>
          </p:nvPr>
        </p:nvSpPr>
        <p:spPr>
          <a:xfrm>
            <a:off x="838200" y="5692"/>
            <a:ext cx="10515600" cy="2001297"/>
          </a:xfrm>
        </p:spPr>
        <p:txBody>
          <a:bodyPr/>
          <a:lstStyle/>
          <a:p>
            <a:r>
              <a:rPr lang="en-US"/>
              <a:t>SJSU Met. Dept WRF 31hr </a:t>
            </a:r>
            <a:r>
              <a:rPr lang="en-US" err="1"/>
              <a:t>Fcst</a:t>
            </a:r>
            <a:r>
              <a:rPr lang="en-US"/>
              <a:t> Predicting Vertically Propagating Mountain Wave, Wind Storm Penetrating to Surface – 70-80kts</a:t>
            </a:r>
          </a:p>
        </p:txBody>
      </p:sp>
      <p:pic>
        <p:nvPicPr>
          <p:cNvPr id="4" name="Content Placeholder 3" descr="A close-up of a graph&#10;&#10;AI-generated content may be incorrect.">
            <a:extLst>
              <a:ext uri="{FF2B5EF4-FFF2-40B4-BE49-F238E27FC236}">
                <a16:creationId xmlns:a16="http://schemas.microsoft.com/office/drawing/2014/main" id="{A33BF726-A0EF-EE18-AA8A-142E2C32DFCE}"/>
              </a:ext>
            </a:extLst>
          </p:cNvPr>
          <p:cNvPicPr>
            <a:picLocks noGrp="1" noChangeAspect="1"/>
          </p:cNvPicPr>
          <p:nvPr>
            <p:ph idx="1"/>
          </p:nvPr>
        </p:nvPicPr>
        <p:blipFill>
          <a:blip r:embed="rId2"/>
          <a:stretch>
            <a:fillRect/>
          </a:stretch>
        </p:blipFill>
        <p:spPr>
          <a:xfrm>
            <a:off x="1897812" y="2000805"/>
            <a:ext cx="8885206" cy="4231016"/>
          </a:xfrm>
        </p:spPr>
      </p:pic>
    </p:spTree>
    <p:extLst>
      <p:ext uri="{BB962C8B-B14F-4D97-AF65-F5344CB8AC3E}">
        <p14:creationId xmlns:p14="http://schemas.microsoft.com/office/powerpoint/2010/main" val="2476957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1DDAB-EC18-A5C6-2910-96D0FFB1C2FC}"/>
              </a:ext>
            </a:extLst>
          </p:cNvPr>
          <p:cNvSpPr>
            <a:spLocks noGrp="1"/>
          </p:cNvSpPr>
          <p:nvPr>
            <p:ph type="title"/>
          </p:nvPr>
        </p:nvSpPr>
        <p:spPr/>
        <p:txBody>
          <a:bodyPr/>
          <a:lstStyle/>
          <a:p>
            <a:pPr algn="ctr"/>
            <a:r>
              <a:rPr lang="en-US" dirty="0"/>
              <a:t>Why So Recent??</a:t>
            </a:r>
          </a:p>
        </p:txBody>
      </p:sp>
      <p:sp>
        <p:nvSpPr>
          <p:cNvPr id="3" name="Content Placeholder 2">
            <a:extLst>
              <a:ext uri="{FF2B5EF4-FFF2-40B4-BE49-F238E27FC236}">
                <a16:creationId xmlns:a16="http://schemas.microsoft.com/office/drawing/2014/main" id="{8B142967-0BB7-ADA3-5EF5-DAB50EBDD6AD}"/>
              </a:ext>
            </a:extLst>
          </p:cNvPr>
          <p:cNvSpPr>
            <a:spLocks noGrp="1"/>
          </p:cNvSpPr>
          <p:nvPr>
            <p:ph idx="1"/>
          </p:nvPr>
        </p:nvSpPr>
        <p:spPr/>
        <p:txBody>
          <a:bodyPr/>
          <a:lstStyle/>
          <a:p>
            <a:r>
              <a:rPr lang="en-US" dirty="0"/>
              <a:t>Urban development into the urban-wildland interface.</a:t>
            </a:r>
          </a:p>
          <a:p>
            <a:r>
              <a:rPr lang="en-US" dirty="0"/>
              <a:t>100+ years of fire suppression – fuel buildup.</a:t>
            </a:r>
          </a:p>
          <a:p>
            <a:r>
              <a:rPr lang="en-US" dirty="0"/>
              <a:t>Global warming:</a:t>
            </a:r>
          </a:p>
          <a:p>
            <a:pPr lvl="1">
              <a:buFont typeface="Wingdings" panose="05000000000000000000" pitchFamily="2" charset="2"/>
              <a:buChar char="Ø"/>
            </a:pPr>
            <a:r>
              <a:rPr lang="en-US" dirty="0"/>
              <a:t>Rainier wet years—greater fuel buildup.</a:t>
            </a:r>
          </a:p>
          <a:p>
            <a:pPr lvl="1">
              <a:buFont typeface="Wingdings" panose="05000000000000000000" pitchFamily="2" charset="2"/>
              <a:buChar char="Ø"/>
            </a:pPr>
            <a:r>
              <a:rPr lang="en-US" dirty="0"/>
              <a:t>Warmer, drier droughts—longer and more extreme fire conditions.</a:t>
            </a:r>
          </a:p>
          <a:p>
            <a:pPr lvl="1">
              <a:buFont typeface="Wingdings" panose="05000000000000000000" pitchFamily="2" charset="2"/>
              <a:buChar char="Ø"/>
            </a:pPr>
            <a:r>
              <a:rPr lang="en-US" dirty="0"/>
              <a:t>Climate “whiplash”—greater fluctuations between annual wet years and annual dry years.</a:t>
            </a:r>
          </a:p>
          <a:p>
            <a:endParaRPr lang="en-US" dirty="0"/>
          </a:p>
        </p:txBody>
      </p:sp>
    </p:spTree>
    <p:extLst>
      <p:ext uri="{BB962C8B-B14F-4D97-AF65-F5344CB8AC3E}">
        <p14:creationId xmlns:p14="http://schemas.microsoft.com/office/powerpoint/2010/main" val="2552194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002-1AF3-31E2-7AB5-AC4A64017EA5}"/>
              </a:ext>
            </a:extLst>
          </p:cNvPr>
          <p:cNvSpPr>
            <a:spLocks noGrp="1"/>
          </p:cNvSpPr>
          <p:nvPr>
            <p:ph type="title"/>
          </p:nvPr>
        </p:nvSpPr>
        <p:spPr>
          <a:xfrm>
            <a:off x="291861" y="365125"/>
            <a:ext cx="11680165" cy="1339940"/>
          </a:xfrm>
        </p:spPr>
        <p:txBody>
          <a:bodyPr/>
          <a:lstStyle/>
          <a:p>
            <a:r>
              <a:rPr lang="en-US"/>
              <a:t>Different Day: Trapped Waves, No Surface Windstorm</a:t>
            </a:r>
          </a:p>
        </p:txBody>
      </p:sp>
      <p:pic>
        <p:nvPicPr>
          <p:cNvPr id="4" name="Content Placeholder 3" descr="A close-up of a graph&#10;&#10;AI-generated content may be incorrect.">
            <a:extLst>
              <a:ext uri="{FF2B5EF4-FFF2-40B4-BE49-F238E27FC236}">
                <a16:creationId xmlns:a16="http://schemas.microsoft.com/office/drawing/2014/main" id="{BD4314EE-10DF-C179-5B6A-917DCA7D57FB}"/>
              </a:ext>
            </a:extLst>
          </p:cNvPr>
          <p:cNvPicPr>
            <a:picLocks noGrp="1" noChangeAspect="1"/>
          </p:cNvPicPr>
          <p:nvPr>
            <p:ph idx="1"/>
          </p:nvPr>
        </p:nvPicPr>
        <p:blipFill>
          <a:blip r:embed="rId2"/>
          <a:stretch>
            <a:fillRect/>
          </a:stretch>
        </p:blipFill>
        <p:spPr>
          <a:xfrm>
            <a:off x="2113472" y="2101446"/>
            <a:ext cx="9632829" cy="4590450"/>
          </a:xfrm>
        </p:spPr>
      </p:pic>
    </p:spTree>
    <p:extLst>
      <p:ext uri="{BB962C8B-B14F-4D97-AF65-F5344CB8AC3E}">
        <p14:creationId xmlns:p14="http://schemas.microsoft.com/office/powerpoint/2010/main" val="3530777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C3786-F78F-22D9-380C-EDA1ABFCA618}"/>
              </a:ext>
            </a:extLst>
          </p:cNvPr>
          <p:cNvSpPr>
            <a:spLocks noGrp="1"/>
          </p:cNvSpPr>
          <p:nvPr>
            <p:ph type="title"/>
          </p:nvPr>
        </p:nvSpPr>
        <p:spPr/>
        <p:txBody>
          <a:bodyPr>
            <a:normAutofit fontScale="90000"/>
          </a:bodyPr>
          <a:lstStyle/>
          <a:p>
            <a:r>
              <a:rPr lang="en-US" dirty="0"/>
              <a:t>Conditions on the ground – </a:t>
            </a:r>
            <a:r>
              <a:rPr lang="en-US"/>
              <a:t>Nobody's stopping </a:t>
            </a:r>
            <a:r>
              <a:rPr lang="en-US" dirty="0"/>
              <a:t>this </a:t>
            </a:r>
            <a:r>
              <a:rPr lang="en-US"/>
              <a:t>fire--helicopters and firefighting aircraft grounded.</a:t>
            </a:r>
            <a:endParaRPr lang="en-US" dirty="0"/>
          </a:p>
        </p:txBody>
      </p:sp>
      <p:sp>
        <p:nvSpPr>
          <p:cNvPr id="3" name="Content Placeholder 2">
            <a:extLst>
              <a:ext uri="{FF2B5EF4-FFF2-40B4-BE49-F238E27FC236}">
                <a16:creationId xmlns:a16="http://schemas.microsoft.com/office/drawing/2014/main" id="{0FD8FC15-51C2-9D5B-3A24-0FB95D6E0A32}"/>
              </a:ext>
            </a:extLst>
          </p:cNvPr>
          <p:cNvSpPr>
            <a:spLocks noGrp="1"/>
          </p:cNvSpPr>
          <p:nvPr>
            <p:ph idx="1"/>
          </p:nvPr>
        </p:nvSpPr>
        <p:spPr>
          <a:xfrm>
            <a:off x="838200" y="2393661"/>
            <a:ext cx="10515600" cy="3783302"/>
          </a:xfrm>
        </p:spPr>
        <p:txBody>
          <a:bodyPr/>
          <a:lstStyle/>
          <a:p>
            <a:pPr marL="0" marR="0"/>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https://www.youtube.com/shorts/GphGjcs0M5o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https://www.youtube.com/shorts/mxiQ_wNAIZo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https://x.com/i/status/1880046222905405941</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https://x.com/i/status/1880099592462799254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3483518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5FA8-7ACB-F099-ACC5-74DB702194FE}"/>
              </a:ext>
            </a:extLst>
          </p:cNvPr>
          <p:cNvSpPr>
            <a:spLocks noGrp="1"/>
          </p:cNvSpPr>
          <p:nvPr>
            <p:ph type="title"/>
          </p:nvPr>
        </p:nvSpPr>
        <p:spPr/>
        <p:txBody>
          <a:bodyPr/>
          <a:lstStyle/>
          <a:p>
            <a:r>
              <a:rPr lang="en-US"/>
              <a:t>Other Evidence for Vertically Propagating Waves:</a:t>
            </a:r>
          </a:p>
        </p:txBody>
      </p:sp>
      <p:sp>
        <p:nvSpPr>
          <p:cNvPr id="3" name="Content Placeholder 2">
            <a:extLst>
              <a:ext uri="{FF2B5EF4-FFF2-40B4-BE49-F238E27FC236}">
                <a16:creationId xmlns:a16="http://schemas.microsoft.com/office/drawing/2014/main" id="{B16249DC-EA94-ECAE-DD00-B2A80472FC24}"/>
              </a:ext>
            </a:extLst>
          </p:cNvPr>
          <p:cNvSpPr>
            <a:spLocks noGrp="1"/>
          </p:cNvSpPr>
          <p:nvPr>
            <p:ph idx="1"/>
          </p:nvPr>
        </p:nvSpPr>
        <p:spPr/>
        <p:txBody>
          <a:bodyPr vert="horz" lIns="91440" tIns="45720" rIns="91440" bIns="45720" rtlCol="0" anchor="t">
            <a:normAutofit/>
          </a:bodyPr>
          <a:lstStyle/>
          <a:p>
            <a:r>
              <a:rPr lang="en-US">
                <a:ea typeface="+mn-lt"/>
                <a:cs typeface="+mn-lt"/>
                <a:hlinkClick r:id="rId2"/>
              </a:rPr>
              <a:t>https://erau.instructure.com/courses/183388/pages/l-dot-a-fire-2025</a:t>
            </a:r>
            <a:endParaRPr lang="en-US">
              <a:ea typeface="+mn-lt"/>
              <a:cs typeface="+mn-lt"/>
            </a:endParaRPr>
          </a:p>
          <a:p>
            <a:r>
              <a:rPr lang="en-US"/>
              <a:t>Vertically propagating waves penetrate downward—and upward. Severe turbulence reported by several pilots above 40,000 feet (see next slide).</a:t>
            </a:r>
          </a:p>
        </p:txBody>
      </p:sp>
    </p:spTree>
    <p:extLst>
      <p:ext uri="{BB962C8B-B14F-4D97-AF65-F5344CB8AC3E}">
        <p14:creationId xmlns:p14="http://schemas.microsoft.com/office/powerpoint/2010/main" val="896963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3744A-3112-E46B-F942-86C4B66AA52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ABE996-951C-B839-3994-A23E627AF84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D3F7AF3-1263-32BB-6B9F-5314B2B85394}"/>
              </a:ext>
            </a:extLst>
          </p:cNvPr>
          <p:cNvPicPr>
            <a:picLocks noChangeAspect="1"/>
          </p:cNvPicPr>
          <p:nvPr/>
        </p:nvPicPr>
        <p:blipFill>
          <a:blip r:embed="rId2"/>
          <a:stretch>
            <a:fillRect/>
          </a:stretch>
        </p:blipFill>
        <p:spPr>
          <a:xfrm>
            <a:off x="2062360" y="0"/>
            <a:ext cx="8067280" cy="6858000"/>
          </a:xfrm>
          <a:prstGeom prst="rect">
            <a:avLst/>
          </a:prstGeom>
        </p:spPr>
      </p:pic>
    </p:spTree>
    <p:extLst>
      <p:ext uri="{BB962C8B-B14F-4D97-AF65-F5344CB8AC3E}">
        <p14:creationId xmlns:p14="http://schemas.microsoft.com/office/powerpoint/2010/main" val="3805155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E60F2-7606-1A25-6816-014C973C78C1}"/>
              </a:ext>
            </a:extLst>
          </p:cNvPr>
          <p:cNvSpPr>
            <a:spLocks noGrp="1"/>
          </p:cNvSpPr>
          <p:nvPr>
            <p:ph type="title"/>
          </p:nvPr>
        </p:nvSpPr>
        <p:spPr/>
        <p:txBody>
          <a:bodyPr/>
          <a:lstStyle/>
          <a:p>
            <a:r>
              <a:rPr lang="en-US" dirty="0"/>
              <a:t>When the fires are over…</a:t>
            </a:r>
          </a:p>
        </p:txBody>
      </p:sp>
      <p:sp>
        <p:nvSpPr>
          <p:cNvPr id="3" name="Content Placeholder 2">
            <a:extLst>
              <a:ext uri="{FF2B5EF4-FFF2-40B4-BE49-F238E27FC236}">
                <a16:creationId xmlns:a16="http://schemas.microsoft.com/office/drawing/2014/main" id="{6BEA8E6B-052E-66AA-C07D-CAB6F5A8461F}"/>
              </a:ext>
            </a:extLst>
          </p:cNvPr>
          <p:cNvSpPr>
            <a:spLocks noGrp="1"/>
          </p:cNvSpPr>
          <p:nvPr>
            <p:ph idx="1"/>
          </p:nvPr>
        </p:nvSpPr>
        <p:spPr/>
        <p:txBody>
          <a:bodyPr/>
          <a:lstStyle/>
          <a:p>
            <a:r>
              <a:rPr lang="en-US" dirty="0"/>
              <a:t>The danger is not over!</a:t>
            </a:r>
          </a:p>
          <a:p>
            <a:r>
              <a:rPr lang="en-US" dirty="0"/>
              <a:t>Rugged, burned over terrain and heavy winter rains can produce debris flows that are a combination of flash flooding, mud, rocks, tree branches, building materials etc.</a:t>
            </a:r>
          </a:p>
          <a:p>
            <a:r>
              <a:rPr lang="en-US" dirty="0"/>
              <a:t>Montecito, 2018, one year after Thomas fire, 23 people died when debris flows destroyed their homes in the middle of the night.</a:t>
            </a:r>
          </a:p>
        </p:txBody>
      </p:sp>
    </p:spTree>
    <p:extLst>
      <p:ext uri="{BB962C8B-B14F-4D97-AF65-F5344CB8AC3E}">
        <p14:creationId xmlns:p14="http://schemas.microsoft.com/office/powerpoint/2010/main" val="2357781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FDD3E-7D7D-0D4B-A74D-E70D4BEAEA9A}"/>
              </a:ext>
            </a:extLst>
          </p:cNvPr>
          <p:cNvSpPr>
            <a:spLocks noGrp="1"/>
          </p:cNvSpPr>
          <p:nvPr>
            <p:ph type="title"/>
          </p:nvPr>
        </p:nvSpPr>
        <p:spPr>
          <a:xfrm>
            <a:off x="838200" y="365125"/>
            <a:ext cx="10515600" cy="549186"/>
          </a:xfrm>
        </p:spPr>
        <p:txBody>
          <a:bodyPr>
            <a:normAutofit fontScale="90000"/>
          </a:bodyPr>
          <a:lstStyle/>
          <a:p>
            <a:r>
              <a:rPr lang="en-US" dirty="0"/>
              <a:t>Conclusions</a:t>
            </a:r>
            <a:r>
              <a:rPr lang="en-US" i="1" dirty="0"/>
              <a:t>/OPINIONS:</a:t>
            </a:r>
          </a:p>
        </p:txBody>
      </p:sp>
      <p:sp>
        <p:nvSpPr>
          <p:cNvPr id="3" name="Content Placeholder 2">
            <a:extLst>
              <a:ext uri="{FF2B5EF4-FFF2-40B4-BE49-F238E27FC236}">
                <a16:creationId xmlns:a16="http://schemas.microsoft.com/office/drawing/2014/main" id="{915EB2BB-1602-0607-20DB-352F4F47876C}"/>
              </a:ext>
            </a:extLst>
          </p:cNvPr>
          <p:cNvSpPr>
            <a:spLocks noGrp="1"/>
          </p:cNvSpPr>
          <p:nvPr>
            <p:ph idx="1"/>
          </p:nvPr>
        </p:nvSpPr>
        <p:spPr>
          <a:xfrm>
            <a:off x="838200" y="905474"/>
            <a:ext cx="10515600" cy="5271489"/>
          </a:xfrm>
        </p:spPr>
        <p:txBody>
          <a:bodyPr vert="horz" lIns="91440" tIns="45720" rIns="91440" bIns="45720" rtlCol="0" anchor="t">
            <a:normAutofit fontScale="85000" lnSpcReduction="20000"/>
          </a:bodyPr>
          <a:lstStyle/>
          <a:p>
            <a:endParaRPr lang="en-US" dirty="0"/>
          </a:p>
          <a:p>
            <a:r>
              <a:rPr lang="en-US" dirty="0"/>
              <a:t>Recent deadly and destructive fires were associated with mountain waves that led to "shooting flows" that brought extreme windstorms to the surface.</a:t>
            </a:r>
          </a:p>
          <a:p>
            <a:r>
              <a:rPr lang="en-US" dirty="0"/>
              <a:t>The windstorms pushed wildland fires into the urban interface so rapidly that massive destruction ensued in a matter of hours.</a:t>
            </a:r>
          </a:p>
          <a:p>
            <a:r>
              <a:rPr lang="en-US" dirty="0"/>
              <a:t>In the Eaton Fire, vertically propagating waves penetrated both downward and upward, bringing the strong winds to the surface, but also creating an intense breaking wave region aloft leading to numerous pilot reports of turbulence above 40,000 feet."</a:t>
            </a:r>
          </a:p>
          <a:p>
            <a:r>
              <a:rPr lang="en-US" dirty="0"/>
              <a:t>Supercritical "shooting flows" are unstable and rapidly transition to subcritical flows in a hydraulic jump that can lead to lower level severe turbulence and also loft burning debris causing even more rapid fire spread.</a:t>
            </a:r>
          </a:p>
          <a:p>
            <a:r>
              <a:rPr lang="en-US" dirty="0"/>
              <a:t>The good news: current high resolution mesoscale models can predict these flows relatively accurately.</a:t>
            </a:r>
          </a:p>
          <a:p>
            <a:r>
              <a:rPr lang="en-US" dirty="0"/>
              <a:t>Theory of mountain waves was explored in the literature back in the 1980’s. It really is the development of these high resolution simulations that have allowed us to connect the devastating fires.</a:t>
            </a:r>
          </a:p>
          <a:p>
            <a:endParaRPr lang="en-US" dirty="0"/>
          </a:p>
        </p:txBody>
      </p:sp>
    </p:spTree>
    <p:extLst>
      <p:ext uri="{BB962C8B-B14F-4D97-AF65-F5344CB8AC3E}">
        <p14:creationId xmlns:p14="http://schemas.microsoft.com/office/powerpoint/2010/main" val="1307322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table with numbers and a number of records&#10;&#10;AI-generated content may be incorrect.">
            <a:extLst>
              <a:ext uri="{FF2B5EF4-FFF2-40B4-BE49-F238E27FC236}">
                <a16:creationId xmlns:a16="http://schemas.microsoft.com/office/drawing/2014/main" id="{2B597437-247D-5873-132A-C3EDC5C77157}"/>
              </a:ext>
            </a:extLst>
          </p:cNvPr>
          <p:cNvPicPr>
            <a:picLocks noGrp="1" noChangeAspect="1"/>
          </p:cNvPicPr>
          <p:nvPr>
            <p:ph idx="1"/>
          </p:nvPr>
        </p:nvPicPr>
        <p:blipFill>
          <a:blip r:embed="rId2"/>
          <a:srcRect t="6267"/>
          <a:stretch/>
        </p:blipFill>
        <p:spPr>
          <a:xfrm>
            <a:off x="20" y="1282"/>
            <a:ext cx="12191980" cy="6856718"/>
          </a:xfrm>
          <a:prstGeom prst="rect">
            <a:avLst/>
          </a:prstGeom>
        </p:spPr>
      </p:pic>
    </p:spTree>
    <p:extLst>
      <p:ext uri="{BB962C8B-B14F-4D97-AF65-F5344CB8AC3E}">
        <p14:creationId xmlns:p14="http://schemas.microsoft.com/office/powerpoint/2010/main" val="619251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53966-B160-C56D-5764-ABB92EF910B1}"/>
              </a:ext>
            </a:extLst>
          </p:cNvPr>
          <p:cNvSpPr>
            <a:spLocks noGrp="1"/>
          </p:cNvSpPr>
          <p:nvPr>
            <p:ph type="title"/>
          </p:nvPr>
        </p:nvSpPr>
        <p:spPr>
          <a:xfrm>
            <a:off x="392502" y="365125"/>
            <a:ext cx="11493260" cy="1339940"/>
          </a:xfrm>
        </p:spPr>
        <p:txBody>
          <a:bodyPr>
            <a:normAutofit/>
          </a:bodyPr>
          <a:lstStyle/>
          <a:p>
            <a:r>
              <a:rPr lang="en-US"/>
              <a:t>L.A.: 2nd driest fall on record preceded by well above average </a:t>
            </a:r>
            <a:r>
              <a:rPr lang="en-US" err="1"/>
              <a:t>precip</a:t>
            </a:r>
            <a:r>
              <a:rPr lang="en-US"/>
              <a:t>. previous two years:</a:t>
            </a:r>
          </a:p>
        </p:txBody>
      </p:sp>
      <p:graphicFrame>
        <p:nvGraphicFramePr>
          <p:cNvPr id="5" name="Content Placeholder 4">
            <a:extLst>
              <a:ext uri="{FF2B5EF4-FFF2-40B4-BE49-F238E27FC236}">
                <a16:creationId xmlns:a16="http://schemas.microsoft.com/office/drawing/2014/main" id="{FB018746-AC3F-5866-FCF9-72448F993F7B}"/>
              </a:ext>
            </a:extLst>
          </p:cNvPr>
          <p:cNvGraphicFramePr>
            <a:graphicFrameLocks noGrp="1"/>
          </p:cNvGraphicFramePr>
          <p:nvPr>
            <p:ph idx="1"/>
            <p:extLst>
              <p:ext uri="{D42A27DB-BD31-4B8C-83A1-F6EECF244321}">
                <p14:modId xmlns:p14="http://schemas.microsoft.com/office/powerpoint/2010/main" val="3259050039"/>
              </p:ext>
            </p:extLst>
          </p:nvPr>
        </p:nvGraphicFramePr>
        <p:xfrm>
          <a:off x="838200" y="1724984"/>
          <a:ext cx="10515600" cy="3931920"/>
        </p:xfrm>
        <a:graphic>
          <a:graphicData uri="http://schemas.openxmlformats.org/drawingml/2006/table">
            <a:tbl>
              <a:tblPr bandRow="1">
                <a:tableStyleId>{5C22544A-7EE6-4342-B048-85BDC9FD1C3A}</a:tableStyleId>
              </a:tblPr>
              <a:tblGrid>
                <a:gridCol w="3505200">
                  <a:extLst>
                    <a:ext uri="{9D8B030D-6E8A-4147-A177-3AD203B41FA5}">
                      <a16:colId xmlns:a16="http://schemas.microsoft.com/office/drawing/2014/main" val="2266939032"/>
                    </a:ext>
                  </a:extLst>
                </a:gridCol>
                <a:gridCol w="3505200">
                  <a:extLst>
                    <a:ext uri="{9D8B030D-6E8A-4147-A177-3AD203B41FA5}">
                      <a16:colId xmlns:a16="http://schemas.microsoft.com/office/drawing/2014/main" val="1617207554"/>
                    </a:ext>
                  </a:extLst>
                </a:gridCol>
                <a:gridCol w="3505200">
                  <a:extLst>
                    <a:ext uri="{9D8B030D-6E8A-4147-A177-3AD203B41FA5}">
                      <a16:colId xmlns:a16="http://schemas.microsoft.com/office/drawing/2014/main" val="114324745"/>
                    </a:ext>
                  </a:extLst>
                </a:gridCol>
              </a:tblGrid>
              <a:tr h="0">
                <a:tc>
                  <a:txBody>
                    <a:bodyPr/>
                    <a:lstStyle/>
                    <a:p>
                      <a:pPr algn="l" fontAlgn="ctr"/>
                      <a:r>
                        <a:rPr lang="en-US" b="0">
                          <a:solidFill>
                            <a:srgbClr val="FFFFFF"/>
                          </a:solidFill>
                          <a:effectLst/>
                        </a:rPr>
                        <a:t>Season (July 1-June 30)</a:t>
                      </a:r>
                    </a:p>
                  </a:txBody>
                  <a:tcPr anchor="ctr">
                    <a:lnL>
                      <a:noFill/>
                    </a:lnL>
                    <a:lnR w="9525" cap="flat" cmpd="sng" algn="ctr">
                      <a:solidFill>
                        <a:srgbClr val="343A45"/>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solidFill>
                            <a:srgbClr val="FFFFFF"/>
                          </a:solidFill>
                          <a:effectLst/>
                        </a:rPr>
                        <a:t>Total Inches of Rainfall</a:t>
                      </a:r>
                    </a:p>
                  </a:txBody>
                  <a:tcPr anchor="ctr">
                    <a:lnL w="9525" cap="flat" cmpd="sng" algn="ctr">
                      <a:solidFill>
                        <a:srgbClr val="343A45"/>
                      </a:solidFill>
                      <a:prstDash val="solid"/>
                      <a:round/>
                      <a:headEnd type="none" w="med" len="med"/>
                      <a:tailEnd type="none" w="med" len="med"/>
                    </a:lnL>
                    <a:lnR w="9525" cap="flat" cmpd="sng" algn="ctr">
                      <a:solidFill>
                        <a:srgbClr val="343A45"/>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0086B2"/>
                    </a:solidFill>
                  </a:tcPr>
                </a:tc>
                <a:tc>
                  <a:txBody>
                    <a:bodyPr/>
                    <a:lstStyle/>
                    <a:p>
                      <a:pPr algn="r" fontAlgn="ctr"/>
                      <a:r>
                        <a:rPr lang="en-US" b="0">
                          <a:solidFill>
                            <a:srgbClr val="FFFFFF"/>
                          </a:solidFill>
                          <a:effectLst/>
                        </a:rPr>
                        <a:t>Inches Above/Below (+/-)</a:t>
                      </a:r>
                      <a:br>
                        <a:rPr lang="en-US" b="0">
                          <a:solidFill>
                            <a:srgbClr val="FFFFFF"/>
                          </a:solidFill>
                          <a:effectLst/>
                        </a:rPr>
                      </a:br>
                      <a:r>
                        <a:rPr lang="en-US" b="0">
                          <a:solidFill>
                            <a:srgbClr val="FFFFFF"/>
                          </a:solidFill>
                          <a:effectLst/>
                        </a:rPr>
                        <a:t>Overall Season Average*</a:t>
                      </a:r>
                    </a:p>
                  </a:txBody>
                  <a:tcPr anchor="ctr">
                    <a:lnL w="9525" cap="flat" cmpd="sng" algn="ctr">
                      <a:solidFill>
                        <a:srgbClr val="343A45"/>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0086B2"/>
                    </a:solidFill>
                  </a:tcPr>
                </a:tc>
                <a:extLst>
                  <a:ext uri="{0D108BD9-81ED-4DB2-BD59-A6C34878D82A}">
                    <a16:rowId xmlns:a16="http://schemas.microsoft.com/office/drawing/2014/main" val="695202278"/>
                  </a:ext>
                </a:extLst>
              </a:tr>
              <a:tr h="0">
                <a:tc>
                  <a:txBody>
                    <a:bodyPr/>
                    <a:lstStyle/>
                    <a:p>
                      <a:pPr algn="l" fontAlgn="ctr"/>
                      <a:r>
                        <a:rPr lang="en-US" b="0">
                          <a:effectLst/>
                        </a:rPr>
                        <a:t>2024-2025</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gridSpan="2">
                  <a:txBody>
                    <a:bodyPr/>
                    <a:lstStyle/>
                    <a:p>
                      <a:pPr algn="l" fontAlgn="ctr"/>
                      <a:r>
                        <a:rPr lang="en-US" b="0">
                          <a:effectLst/>
                        </a:rPr>
                        <a:t>See </a:t>
                      </a:r>
                      <a:r>
                        <a:rPr lang="en-US" b="0" u="none" strike="noStrike">
                          <a:solidFill>
                            <a:srgbClr val="0000FF"/>
                          </a:solidFill>
                          <a:effectLst/>
                          <a:hlinkClick r:id="rId2"/>
                        </a:rPr>
                        <a:t>month-by-month numbers as season unfolds</a:t>
                      </a:r>
                      <a:r>
                        <a:rPr lang="en-US" b="0">
                          <a:effectLst/>
                        </a:rPr>
                        <a:t>.</a:t>
                      </a: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2019514176"/>
                  </a:ext>
                </a:extLst>
              </a:tr>
              <a:tr h="0">
                <a:tc>
                  <a:txBody>
                    <a:bodyPr/>
                    <a:lstStyle/>
                    <a:p>
                      <a:pPr algn="l" fontAlgn="ctr"/>
                      <a:r>
                        <a:rPr lang="en-US" b="0">
                          <a:effectLst/>
                        </a:rPr>
                        <a:t>2023-2024</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25.19</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+10.37</a:t>
                      </a: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extLst>
                  <a:ext uri="{0D108BD9-81ED-4DB2-BD59-A6C34878D82A}">
                    <a16:rowId xmlns:a16="http://schemas.microsoft.com/office/drawing/2014/main" val="1062405196"/>
                  </a:ext>
                </a:extLst>
              </a:tr>
              <a:tr h="0">
                <a:tc>
                  <a:txBody>
                    <a:bodyPr/>
                    <a:lstStyle/>
                    <a:p>
                      <a:pPr algn="l" fontAlgn="ctr"/>
                      <a:r>
                        <a:rPr lang="en-US" b="0">
                          <a:effectLst/>
                        </a:rPr>
                        <a:t>2022-2023</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28.40</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tc>
                  <a:txBody>
                    <a:bodyPr/>
                    <a:lstStyle/>
                    <a:p>
                      <a:pPr algn="r" fontAlgn="ctr"/>
                      <a:r>
                        <a:rPr lang="en-US" b="0">
                          <a:effectLst/>
                        </a:rPr>
                        <a:t>+13.58</a:t>
                      </a: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extLst>
                  <a:ext uri="{0D108BD9-81ED-4DB2-BD59-A6C34878D82A}">
                    <a16:rowId xmlns:a16="http://schemas.microsoft.com/office/drawing/2014/main" val="3977332699"/>
                  </a:ext>
                </a:extLst>
              </a:tr>
              <a:tr h="0">
                <a:tc>
                  <a:txBody>
                    <a:bodyPr/>
                    <a:lstStyle/>
                    <a:p>
                      <a:pPr algn="l" fontAlgn="ctr"/>
                      <a:r>
                        <a:rPr lang="en-US" b="0">
                          <a:effectLst/>
                        </a:rPr>
                        <a:t>2021-2022</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12.18</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solidFill>
                            <a:srgbClr val="FF0000"/>
                          </a:solidFill>
                          <a:effectLst/>
                        </a:rPr>
                        <a:t>-2.64</a:t>
                      </a:r>
                      <a:endParaRPr lang="en-US" b="0">
                        <a:effectLst/>
                      </a:endParaRP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extLst>
                  <a:ext uri="{0D108BD9-81ED-4DB2-BD59-A6C34878D82A}">
                    <a16:rowId xmlns:a16="http://schemas.microsoft.com/office/drawing/2014/main" val="1500033513"/>
                  </a:ext>
                </a:extLst>
              </a:tr>
              <a:tr h="0">
                <a:tc>
                  <a:txBody>
                    <a:bodyPr/>
                    <a:lstStyle/>
                    <a:p>
                      <a:pPr algn="l" fontAlgn="ctr"/>
                      <a:r>
                        <a:rPr lang="en-US" b="0">
                          <a:effectLst/>
                        </a:rPr>
                        <a:t>2020-2021</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5.82</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tc>
                  <a:txBody>
                    <a:bodyPr/>
                    <a:lstStyle/>
                    <a:p>
                      <a:pPr algn="r" fontAlgn="ctr"/>
                      <a:r>
                        <a:rPr lang="en-US" b="0">
                          <a:solidFill>
                            <a:srgbClr val="FF0000"/>
                          </a:solidFill>
                          <a:effectLst/>
                        </a:rPr>
                        <a:t>-9.00</a:t>
                      </a:r>
                      <a:endParaRPr lang="en-US" b="0">
                        <a:effectLst/>
                      </a:endParaRP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extLst>
                  <a:ext uri="{0D108BD9-81ED-4DB2-BD59-A6C34878D82A}">
                    <a16:rowId xmlns:a16="http://schemas.microsoft.com/office/drawing/2014/main" val="2130655793"/>
                  </a:ext>
                </a:extLst>
              </a:tr>
              <a:tr h="0">
                <a:tc>
                  <a:txBody>
                    <a:bodyPr/>
                    <a:lstStyle/>
                    <a:p>
                      <a:pPr algn="l" fontAlgn="ctr"/>
                      <a:r>
                        <a:rPr lang="en-US" b="0">
                          <a:effectLst/>
                        </a:rPr>
                        <a:t>2019-2020</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14.86</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+0.04</a:t>
                      </a: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extLst>
                  <a:ext uri="{0D108BD9-81ED-4DB2-BD59-A6C34878D82A}">
                    <a16:rowId xmlns:a16="http://schemas.microsoft.com/office/drawing/2014/main" val="1058729767"/>
                  </a:ext>
                </a:extLst>
              </a:tr>
              <a:tr h="0">
                <a:tc>
                  <a:txBody>
                    <a:bodyPr/>
                    <a:lstStyle/>
                    <a:p>
                      <a:pPr algn="l" fontAlgn="ctr"/>
                      <a:r>
                        <a:rPr lang="en-US" b="0">
                          <a:effectLst/>
                        </a:rPr>
                        <a:t>2018-2019</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FFFFFF"/>
                    </a:solidFill>
                  </a:tcPr>
                </a:tc>
                <a:tc>
                  <a:txBody>
                    <a:bodyPr/>
                    <a:lstStyle/>
                    <a:p>
                      <a:pPr algn="r" fontAlgn="ctr"/>
                      <a:r>
                        <a:rPr lang="en-US" b="0">
                          <a:effectLst/>
                        </a:rPr>
                        <a:t>18.82</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tc>
                  <a:txBody>
                    <a:bodyPr/>
                    <a:lstStyle/>
                    <a:p>
                      <a:pPr algn="r" fontAlgn="ctr"/>
                      <a:r>
                        <a:rPr lang="en-US" b="0">
                          <a:effectLst/>
                        </a:rPr>
                        <a:t>+4.00</a:t>
                      </a: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C1C3D1"/>
                      </a:solidFill>
                      <a:prstDash val="solid"/>
                      <a:round/>
                      <a:headEnd type="none" w="med" len="med"/>
                      <a:tailEnd type="none" w="med" len="med"/>
                    </a:lnB>
                    <a:solidFill>
                      <a:srgbClr val="EBEBEB"/>
                    </a:solidFill>
                  </a:tcPr>
                </a:tc>
                <a:extLst>
                  <a:ext uri="{0D108BD9-81ED-4DB2-BD59-A6C34878D82A}">
                    <a16:rowId xmlns:a16="http://schemas.microsoft.com/office/drawing/2014/main" val="2718355275"/>
                  </a:ext>
                </a:extLst>
              </a:tr>
              <a:tr h="0">
                <a:tc>
                  <a:txBody>
                    <a:bodyPr/>
                    <a:lstStyle/>
                    <a:p>
                      <a:pPr algn="l" fontAlgn="ctr"/>
                      <a:r>
                        <a:rPr lang="en-US" b="0">
                          <a:effectLst/>
                        </a:rPr>
                        <a:t>2017-2018</a:t>
                      </a:r>
                    </a:p>
                  </a:txBody>
                  <a:tcPr anchor="ctr">
                    <a:lnL>
                      <a:noFill/>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FFFFFF"/>
                    </a:solidFill>
                  </a:tcPr>
                </a:tc>
                <a:tc>
                  <a:txBody>
                    <a:bodyPr/>
                    <a:lstStyle/>
                    <a:p>
                      <a:pPr algn="r" fontAlgn="ctr"/>
                      <a:r>
                        <a:rPr lang="en-US" b="0">
                          <a:effectLst/>
                        </a:rPr>
                        <a:t>4.79</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C1C3D1"/>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FFFFFF"/>
                    </a:solidFill>
                  </a:tcPr>
                </a:tc>
                <a:tc>
                  <a:txBody>
                    <a:bodyPr/>
                    <a:lstStyle/>
                    <a:p>
                      <a:pPr algn="r" fontAlgn="ctr"/>
                      <a:r>
                        <a:rPr lang="en-US" b="0">
                          <a:solidFill>
                            <a:srgbClr val="FF0000"/>
                          </a:solidFill>
                          <a:effectLst/>
                        </a:rPr>
                        <a:t>-10.03</a:t>
                      </a:r>
                      <a:endParaRPr lang="en-US" b="0">
                        <a:effectLst/>
                      </a:endParaRPr>
                    </a:p>
                  </a:txBody>
                  <a:tcPr anchor="ctr">
                    <a:lnL w="9525" cap="flat" cmpd="sng" algn="ctr">
                      <a:solidFill>
                        <a:srgbClr val="C1C3D1"/>
                      </a:solidFill>
                      <a:prstDash val="solid"/>
                      <a:round/>
                      <a:headEnd type="none" w="med" len="med"/>
                      <a:tailEnd type="none" w="med" len="med"/>
                    </a:lnL>
                    <a:lnR>
                      <a:noFill/>
                    </a:lnR>
                    <a:lnT w="9525" cap="flat" cmpd="sng" algn="ctr">
                      <a:solidFill>
                        <a:srgbClr val="C1C3D1"/>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FFFFFF"/>
                    </a:solidFill>
                  </a:tcPr>
                </a:tc>
                <a:extLst>
                  <a:ext uri="{0D108BD9-81ED-4DB2-BD59-A6C34878D82A}">
                    <a16:rowId xmlns:a16="http://schemas.microsoft.com/office/drawing/2014/main" val="930141676"/>
                  </a:ext>
                </a:extLst>
              </a:tr>
              <a:tr h="0">
                <a:tc>
                  <a:txBody>
                    <a:bodyPr/>
                    <a:lstStyle/>
                    <a:p>
                      <a:pPr algn="l" fontAlgn="ctr"/>
                      <a:r>
                        <a:rPr lang="en-US" b="0">
                          <a:solidFill>
                            <a:srgbClr val="000000"/>
                          </a:solidFill>
                          <a:effectLst/>
                        </a:rPr>
                        <a:t>2016-2017</a:t>
                      </a:r>
                    </a:p>
                  </a:txBody>
                  <a:tcPr anchor="ctr">
                    <a:lnL>
                      <a:noFill/>
                    </a:lnL>
                    <a:lnR w="9525" cap="flat" cmpd="sng" algn="ctr">
                      <a:solidFill>
                        <a:srgbClr val="C1C3D1"/>
                      </a:solidFill>
                      <a:prstDash val="solid"/>
                      <a:round/>
                      <a:headEnd type="none" w="med" len="med"/>
                      <a:tailEnd type="none" w="med" len="med"/>
                    </a:lnR>
                    <a:lnT w="9525" cap="flat" cmpd="sng" algn="ctr">
                      <a:solidFill>
                        <a:srgbClr val="22262E"/>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FFFFFF"/>
                    </a:solidFill>
                  </a:tcPr>
                </a:tc>
                <a:tc>
                  <a:txBody>
                    <a:bodyPr/>
                    <a:lstStyle/>
                    <a:p>
                      <a:pPr algn="r" fontAlgn="ctr"/>
                      <a:r>
                        <a:rPr lang="en-US" b="0">
                          <a:solidFill>
                            <a:srgbClr val="000000"/>
                          </a:solidFill>
                          <a:effectLst/>
                        </a:rPr>
                        <a:t>19.00</a:t>
                      </a:r>
                    </a:p>
                  </a:txBody>
                  <a:tcPr anchor="ctr">
                    <a:lnL w="9525" cap="flat" cmpd="sng" algn="ctr">
                      <a:solidFill>
                        <a:srgbClr val="C1C3D1"/>
                      </a:solidFill>
                      <a:prstDash val="solid"/>
                      <a:round/>
                      <a:headEnd type="none" w="med" len="med"/>
                      <a:tailEnd type="none" w="med" len="med"/>
                    </a:lnL>
                    <a:lnR w="9525" cap="flat" cmpd="sng" algn="ctr">
                      <a:solidFill>
                        <a:srgbClr val="C1C3D1"/>
                      </a:solidFill>
                      <a:prstDash val="solid"/>
                      <a:round/>
                      <a:headEnd type="none" w="med" len="med"/>
                      <a:tailEnd type="none" w="med" len="med"/>
                    </a:lnR>
                    <a:lnT w="9525" cap="flat" cmpd="sng" algn="ctr">
                      <a:solidFill>
                        <a:srgbClr val="22262E"/>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E6FFFF"/>
                    </a:solidFill>
                  </a:tcPr>
                </a:tc>
                <a:tc>
                  <a:txBody>
                    <a:bodyPr/>
                    <a:lstStyle/>
                    <a:p>
                      <a:pPr algn="r" fontAlgn="ctr"/>
                      <a:r>
                        <a:rPr lang="en-US" b="0">
                          <a:solidFill>
                            <a:srgbClr val="000000"/>
                          </a:solidFill>
                          <a:effectLst/>
                        </a:rPr>
                        <a:t>+4.18</a:t>
                      </a:r>
                    </a:p>
                  </a:txBody>
                  <a:tcPr anchor="ctr">
                    <a:lnL w="9525" cap="flat" cmpd="sng" algn="ctr">
                      <a:solidFill>
                        <a:srgbClr val="C1C3D1"/>
                      </a:solidFill>
                      <a:prstDash val="solid"/>
                      <a:round/>
                      <a:headEnd type="none" w="med" len="med"/>
                      <a:tailEnd type="none" w="med" len="med"/>
                    </a:lnL>
                    <a:lnR>
                      <a:noFill/>
                    </a:lnR>
                    <a:lnT w="9525" cap="flat" cmpd="sng" algn="ctr">
                      <a:solidFill>
                        <a:srgbClr val="22262E"/>
                      </a:solidFill>
                      <a:prstDash val="solid"/>
                      <a:round/>
                      <a:headEnd type="none" w="med" len="med"/>
                      <a:tailEnd type="none" w="med" len="med"/>
                    </a:lnT>
                    <a:lnB w="9525" cap="flat" cmpd="sng" algn="ctr">
                      <a:solidFill>
                        <a:srgbClr val="22262E"/>
                      </a:solidFill>
                      <a:prstDash val="solid"/>
                      <a:round/>
                      <a:headEnd type="none" w="med" len="med"/>
                      <a:tailEnd type="none" w="med" len="med"/>
                    </a:lnB>
                    <a:solidFill>
                      <a:srgbClr val="E6FFFF"/>
                    </a:solidFill>
                  </a:tcPr>
                </a:tc>
                <a:extLst>
                  <a:ext uri="{0D108BD9-81ED-4DB2-BD59-A6C34878D82A}">
                    <a16:rowId xmlns:a16="http://schemas.microsoft.com/office/drawing/2014/main" val="2017513873"/>
                  </a:ext>
                </a:extLst>
              </a:tr>
            </a:tbl>
          </a:graphicData>
        </a:graphic>
      </p:graphicFrame>
      <p:sp>
        <p:nvSpPr>
          <p:cNvPr id="6" name="TextBox 5">
            <a:extLst>
              <a:ext uri="{FF2B5EF4-FFF2-40B4-BE49-F238E27FC236}">
                <a16:creationId xmlns:a16="http://schemas.microsoft.com/office/drawing/2014/main" id="{4E37877A-B4D3-30E9-D3E0-ECF9746CB6D1}"/>
              </a:ext>
            </a:extLst>
          </p:cNvPr>
          <p:cNvSpPr txBox="1"/>
          <p:nvPr/>
        </p:nvSpPr>
        <p:spPr>
          <a:xfrm>
            <a:off x="4724400" y="3099758"/>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33333"/>
                </a:solidFill>
                <a:highlight>
                  <a:srgbClr val="FFFFFF"/>
                </a:highlight>
                <a:latin typeface="Open Sans"/>
                <a:ea typeface="Open Sans"/>
                <a:cs typeface="Open Sans"/>
              </a:rPr>
              <a:t>Overall average for seasons beginning 1877 through 2024: 14.82 inches*</a:t>
            </a:r>
          </a:p>
        </p:txBody>
      </p:sp>
    </p:spTree>
    <p:extLst>
      <p:ext uri="{BB962C8B-B14F-4D97-AF65-F5344CB8AC3E}">
        <p14:creationId xmlns:p14="http://schemas.microsoft.com/office/powerpoint/2010/main" val="1777977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B0ACA-8492-4F07-90D2-2B95F1D91A03}"/>
              </a:ext>
            </a:extLst>
          </p:cNvPr>
          <p:cNvSpPr>
            <a:spLocks noGrp="1"/>
          </p:cNvSpPr>
          <p:nvPr>
            <p:ph type="title"/>
          </p:nvPr>
        </p:nvSpPr>
        <p:spPr/>
        <p:txBody>
          <a:bodyPr/>
          <a:lstStyle/>
          <a:p>
            <a:r>
              <a:rPr lang="en-US" dirty="0"/>
              <a:t>Common Denominators of Tubbs, Thomas, Eaton Fires:</a:t>
            </a:r>
          </a:p>
        </p:txBody>
      </p:sp>
      <p:sp>
        <p:nvSpPr>
          <p:cNvPr id="3" name="Content Placeholder 2">
            <a:extLst>
              <a:ext uri="{FF2B5EF4-FFF2-40B4-BE49-F238E27FC236}">
                <a16:creationId xmlns:a16="http://schemas.microsoft.com/office/drawing/2014/main" id="{80ACA9DD-8A1A-4AFC-15A3-BDED93B37CCB}"/>
              </a:ext>
            </a:extLst>
          </p:cNvPr>
          <p:cNvSpPr>
            <a:spLocks noGrp="1"/>
          </p:cNvSpPr>
          <p:nvPr>
            <p:ph idx="1"/>
          </p:nvPr>
        </p:nvSpPr>
        <p:spPr/>
        <p:txBody>
          <a:bodyPr/>
          <a:lstStyle/>
          <a:p>
            <a:r>
              <a:rPr lang="en-US" dirty="0"/>
              <a:t>Northeasterly offshore flow—common precursor for extreme fire conditions in California: Santa Ana Winds in So. Cal.; Diablo Winds in No. Cal.</a:t>
            </a:r>
          </a:p>
          <a:p>
            <a:r>
              <a:rPr lang="en-US" dirty="0"/>
              <a:t>Development of downslope wind storm (“shooting flow”) associated with </a:t>
            </a:r>
            <a:r>
              <a:rPr lang="en-US" b="1" dirty="0"/>
              <a:t>mountain waves</a:t>
            </a:r>
            <a:r>
              <a:rPr lang="en-US" dirty="0"/>
              <a:t>.</a:t>
            </a:r>
          </a:p>
          <a:p>
            <a:r>
              <a:rPr lang="en-US" dirty="0"/>
              <a:t>Temperature inversion(s) near/above mountain top level.</a:t>
            </a:r>
          </a:p>
          <a:p>
            <a:r>
              <a:rPr lang="en-US" dirty="0"/>
              <a:t>Extreme surface wind speeds combined with extreme low dew points.</a:t>
            </a:r>
          </a:p>
          <a:p>
            <a:r>
              <a:rPr lang="en-US" dirty="0"/>
              <a:t>Fragile power infrastructure </a:t>
            </a:r>
          </a:p>
        </p:txBody>
      </p:sp>
    </p:spTree>
    <p:extLst>
      <p:ext uri="{BB962C8B-B14F-4D97-AF65-F5344CB8AC3E}">
        <p14:creationId xmlns:p14="http://schemas.microsoft.com/office/powerpoint/2010/main" val="1365773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CCE4F-A4E9-9E88-E071-2061C46D6D7A}"/>
              </a:ext>
            </a:extLst>
          </p:cNvPr>
          <p:cNvSpPr>
            <a:spLocks noGrp="1"/>
          </p:cNvSpPr>
          <p:nvPr>
            <p:ph type="title"/>
          </p:nvPr>
        </p:nvSpPr>
        <p:spPr/>
        <p:txBody>
          <a:bodyPr/>
          <a:lstStyle/>
          <a:p>
            <a:pPr algn="ctr"/>
            <a:r>
              <a:rPr lang="en-US" b="1" dirty="0"/>
              <a:t>Mountain Waves</a:t>
            </a:r>
          </a:p>
        </p:txBody>
      </p:sp>
      <p:sp>
        <p:nvSpPr>
          <p:cNvPr id="3" name="Content Placeholder 2">
            <a:extLst>
              <a:ext uri="{FF2B5EF4-FFF2-40B4-BE49-F238E27FC236}">
                <a16:creationId xmlns:a16="http://schemas.microsoft.com/office/drawing/2014/main" id="{1B85D5D2-5BC6-33AC-DC1F-E1D40BD772B0}"/>
              </a:ext>
            </a:extLst>
          </p:cNvPr>
          <p:cNvSpPr>
            <a:spLocks noGrp="1"/>
          </p:cNvSpPr>
          <p:nvPr>
            <p:ph idx="1"/>
          </p:nvPr>
        </p:nvSpPr>
        <p:spPr/>
        <p:txBody>
          <a:bodyPr/>
          <a:lstStyle/>
          <a:p>
            <a:r>
              <a:rPr lang="en-US" dirty="0"/>
              <a:t>Need stable layer near/just above mountain top level.</a:t>
            </a:r>
          </a:p>
          <a:p>
            <a:r>
              <a:rPr lang="en-US" dirty="0"/>
              <a:t>Wind roughly perpendicular to the mountains.</a:t>
            </a:r>
          </a:p>
          <a:p>
            <a:r>
              <a:rPr lang="en-US" dirty="0"/>
              <a:t>Stronger wind speeds at mountain top level &gt; ~25 kts.</a:t>
            </a:r>
          </a:p>
          <a:p>
            <a:r>
              <a:rPr lang="en-US" dirty="0"/>
              <a:t>Two types:</a:t>
            </a:r>
          </a:p>
          <a:p>
            <a:pPr lvl="1">
              <a:buFont typeface="Wingdings" panose="05000000000000000000" pitchFamily="2" charset="2"/>
              <a:buChar char="Ø"/>
            </a:pPr>
            <a:r>
              <a:rPr lang="en-US" dirty="0"/>
              <a:t>Trapped waves-series extends downstream</a:t>
            </a:r>
          </a:p>
          <a:p>
            <a:pPr lvl="1">
              <a:buFont typeface="Wingdings" panose="05000000000000000000" pitchFamily="2" charset="2"/>
              <a:buChar char="Ø"/>
            </a:pPr>
            <a:r>
              <a:rPr lang="en-US" dirty="0"/>
              <a:t>Vertically propagating waves-energy can propagate vertically and waves can amplify at upper levels, well above mountain top height.</a:t>
            </a:r>
          </a:p>
        </p:txBody>
      </p:sp>
    </p:spTree>
    <p:extLst>
      <p:ext uri="{BB962C8B-B14F-4D97-AF65-F5344CB8AC3E}">
        <p14:creationId xmlns:p14="http://schemas.microsoft.com/office/powerpoint/2010/main" val="3881244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26">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F5BC06-825B-81A7-3706-AFC2484650D8}"/>
              </a:ext>
            </a:extLst>
          </p:cNvPr>
          <p:cNvSpPr>
            <a:spLocks noGrp="1"/>
          </p:cNvSpPr>
          <p:nvPr>
            <p:ph type="title"/>
          </p:nvPr>
        </p:nvSpPr>
        <p:spPr>
          <a:xfrm>
            <a:off x="371094" y="1161288"/>
            <a:ext cx="3438144" cy="1239012"/>
          </a:xfrm>
        </p:spPr>
        <p:txBody>
          <a:bodyPr anchor="ctr">
            <a:normAutofit/>
          </a:bodyPr>
          <a:lstStyle/>
          <a:p>
            <a:r>
              <a:rPr lang="en-US" sz="4000" dirty="0"/>
              <a:t>Trapped Waves</a:t>
            </a:r>
          </a:p>
        </p:txBody>
      </p:sp>
      <p:sp>
        <p:nvSpPr>
          <p:cNvPr id="18" name="Rectangle 17">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8" name="Rectangle 2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5857EF8-B81D-68C8-4585-6101E56A253F}"/>
              </a:ext>
            </a:extLst>
          </p:cNvPr>
          <p:cNvSpPr>
            <a:spLocks noGrp="1"/>
          </p:cNvSpPr>
          <p:nvPr>
            <p:ph idx="1"/>
          </p:nvPr>
        </p:nvSpPr>
        <p:spPr>
          <a:xfrm>
            <a:off x="371094" y="2718054"/>
            <a:ext cx="4084578" cy="3207258"/>
          </a:xfrm>
        </p:spPr>
        <p:txBody>
          <a:bodyPr anchor="t">
            <a:normAutofit/>
          </a:bodyPr>
          <a:lstStyle/>
          <a:p>
            <a:r>
              <a:rPr lang="en-US" sz="2400" dirty="0">
                <a:latin typeface="Lato Extended"/>
              </a:rPr>
              <a:t>W</a:t>
            </a:r>
            <a:r>
              <a:rPr lang="en-US" sz="2400" b="0" i="0" dirty="0">
                <a:effectLst/>
                <a:latin typeface="Lato Extended"/>
              </a:rPr>
              <a:t>ind speed above the mountain increases sharply with height</a:t>
            </a:r>
          </a:p>
          <a:p>
            <a:r>
              <a:rPr lang="en-US" sz="2400" dirty="0">
                <a:latin typeface="Lato Extended"/>
              </a:rPr>
              <a:t>S</a:t>
            </a:r>
            <a:r>
              <a:rPr lang="en-US" sz="2400" b="0" i="0" dirty="0">
                <a:effectLst/>
                <a:latin typeface="Lato Extended"/>
              </a:rPr>
              <a:t>tability decreases above the mountain top stable layer</a:t>
            </a:r>
            <a:endParaRPr lang="en-US" sz="2400" dirty="0"/>
          </a:p>
        </p:txBody>
      </p:sp>
      <p:pic>
        <p:nvPicPr>
          <p:cNvPr id="7" name="Picture 6" descr="A diagram of a mountain with several waves&#10;&#10;AI-generated content may be incorrect.">
            <a:extLst>
              <a:ext uri="{FF2B5EF4-FFF2-40B4-BE49-F238E27FC236}">
                <a16:creationId xmlns:a16="http://schemas.microsoft.com/office/drawing/2014/main" id="{59324843-1CED-7FB0-B9B3-97038CE2B231}"/>
              </a:ext>
            </a:extLst>
          </p:cNvPr>
          <p:cNvPicPr>
            <a:picLocks noChangeAspect="1"/>
          </p:cNvPicPr>
          <p:nvPr/>
        </p:nvPicPr>
        <p:blipFill>
          <a:blip r:embed="rId2"/>
          <a:stretch>
            <a:fillRect/>
          </a:stretch>
        </p:blipFill>
        <p:spPr>
          <a:xfrm>
            <a:off x="4901184" y="1056589"/>
            <a:ext cx="6922008" cy="4845405"/>
          </a:xfrm>
          <a:prstGeom prst="rect">
            <a:avLst/>
          </a:prstGeom>
        </p:spPr>
      </p:pic>
    </p:spTree>
    <p:extLst>
      <p:ext uri="{BB962C8B-B14F-4D97-AF65-F5344CB8AC3E}">
        <p14:creationId xmlns:p14="http://schemas.microsoft.com/office/powerpoint/2010/main" val="354544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CFEDD-3A77-3789-FC0F-026CE552A8D1}"/>
              </a:ext>
            </a:extLst>
          </p:cNvPr>
          <p:cNvSpPr>
            <a:spLocks noGrp="1"/>
          </p:cNvSpPr>
          <p:nvPr>
            <p:ph type="title"/>
          </p:nvPr>
        </p:nvSpPr>
        <p:spPr/>
        <p:txBody>
          <a:bodyPr/>
          <a:lstStyle/>
          <a:p>
            <a:r>
              <a:rPr lang="en-US" dirty="0"/>
              <a:t>Trapped waves: rotors, lower turbulent zone.</a:t>
            </a:r>
          </a:p>
        </p:txBody>
      </p:sp>
      <p:pic>
        <p:nvPicPr>
          <p:cNvPr id="4" name="Content Placeholder 3">
            <a:extLst>
              <a:ext uri="{FF2B5EF4-FFF2-40B4-BE49-F238E27FC236}">
                <a16:creationId xmlns:a16="http://schemas.microsoft.com/office/drawing/2014/main" id="{7DD0D140-5AA1-A546-ABD0-AC431FB65074}"/>
              </a:ext>
            </a:extLst>
          </p:cNvPr>
          <p:cNvPicPr>
            <a:picLocks noGrp="1" noChangeAspect="1"/>
          </p:cNvPicPr>
          <p:nvPr>
            <p:ph idx="1"/>
          </p:nvPr>
        </p:nvPicPr>
        <p:blipFill>
          <a:blip r:embed="rId2"/>
          <a:stretch>
            <a:fillRect/>
          </a:stretch>
        </p:blipFill>
        <p:spPr>
          <a:xfrm>
            <a:off x="3401078" y="1825624"/>
            <a:ext cx="6233417" cy="5032375"/>
          </a:xfrm>
          <a:prstGeom prst="rect">
            <a:avLst/>
          </a:prstGeom>
        </p:spPr>
      </p:pic>
    </p:spTree>
    <p:extLst>
      <p:ext uri="{BB962C8B-B14F-4D97-AF65-F5344CB8AC3E}">
        <p14:creationId xmlns:p14="http://schemas.microsoft.com/office/powerpoint/2010/main" val="4274687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1428</TotalTime>
  <Words>1109</Words>
  <Application>Microsoft Office PowerPoint</Application>
  <PresentationFormat>Widescreen</PresentationFormat>
  <Paragraphs>114</Paragraphs>
  <Slides>35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Aptos Display</vt:lpstr>
      <vt:lpstr>Arial</vt:lpstr>
      <vt:lpstr>Calibri</vt:lpstr>
      <vt:lpstr>Lato Extended</vt:lpstr>
      <vt:lpstr>Open Sans</vt:lpstr>
      <vt:lpstr>Symbol</vt:lpstr>
      <vt:lpstr>Wingdings</vt:lpstr>
      <vt:lpstr>Office Theme</vt:lpstr>
      <vt:lpstr>The Surprising Connection Between Mountain Waves, Surface Wind Storms, Severe Aircraft Turbulence, and Devastating Fires in California</vt:lpstr>
      <vt:lpstr>PowerPoint Presentation</vt:lpstr>
      <vt:lpstr>Why So Recent??</vt:lpstr>
      <vt:lpstr>PowerPoint Presentation</vt:lpstr>
      <vt:lpstr>L.A.: 2nd driest fall on record preceded by well above average precip. previous two years:</vt:lpstr>
      <vt:lpstr>Common Denominators of Tubbs, Thomas, Eaton Fires:</vt:lpstr>
      <vt:lpstr>Mountain Waves</vt:lpstr>
      <vt:lpstr>Trapped Waves</vt:lpstr>
      <vt:lpstr>Trapped waves: rotors, lower turbulent zone.</vt:lpstr>
      <vt:lpstr>Vertically Propagating Waves</vt:lpstr>
      <vt:lpstr>“Shooting flow”: supercritical – downslope wind storm with extreme winds at sfc.</vt:lpstr>
      <vt:lpstr>Supercritical: Flow speed is greater than wavespeed – waves cannot propagate upstream</vt:lpstr>
      <vt:lpstr>Supercritical flow is unstable—it will rapidly decelerate to subcritical in hydraulic jump:</vt:lpstr>
      <vt:lpstr>Downslope windstorm and hydraulic jump. The picture below shows a dust storm, but in a fire, burning debris can loft and spread the fire.</vt:lpstr>
      <vt:lpstr>Potential Temperature Shows Wind Flow in Turbulent Vert. Prop. Mountain Wave</vt:lpstr>
      <vt:lpstr>Extreme fire conditions in California result from Santa Anas/Diablo winds – high pressure over the Great Basin causes dry, warm, offshore flow with extreme low dew points.</vt:lpstr>
      <vt:lpstr>Tubbs Fire – Santa Rosa, CA, Oct. 9, 2017</vt:lpstr>
      <vt:lpstr>Inversion just above mountain top level – mountains only 3000 – 4000 feet high, yet strong mountain wave developed:</vt:lpstr>
      <vt:lpstr>Cross section location of model terrain (from simulation by Mass and Ovens 2019); surface wind gusts measured 60-95 kts.</vt:lpstr>
      <vt:lpstr>PowerPoint Presentation</vt:lpstr>
      <vt:lpstr>Thomas Fire – Dec. 5 2017</vt:lpstr>
      <vt:lpstr>PowerPoint Presentation</vt:lpstr>
      <vt:lpstr>Fovell and Gallagher 2018: Many *observed* winds not that strong but…"low wind reports (especially from cooperative “CWOP” stations) are neither reliable nor representative of conditions at the fire origin sites."</vt:lpstr>
      <vt:lpstr>Model simulation shows development of mountain wave “shooting flow” near ignition site: </vt:lpstr>
      <vt:lpstr>Eaton Fire – Jan. 7, 2025</vt:lpstr>
      <vt:lpstr>Burned Buildings in Altadena: Red are destroyed:</vt:lpstr>
      <vt:lpstr>00Z Jan. 8 – Santa Ana wind setup:</vt:lpstr>
      <vt:lpstr>Vandenberg Soundings 00Z &amp; 12Z Jan. 8 2025</vt:lpstr>
      <vt:lpstr>SJSU Met. Dept WRF 31hr Fcst Predicting Vertically Propagating Mountain Wave, Wind Storm Penetrating to Surface – 70-80kts</vt:lpstr>
      <vt:lpstr>Different Day: Trapped Waves, No Surface Windstorm</vt:lpstr>
      <vt:lpstr>Conditions on the ground – Nobody's stopping this fire--helicopters and firefighting aircraft grounded.</vt:lpstr>
      <vt:lpstr>Other Evidence for Vertically Propagating Waves:</vt:lpstr>
      <vt:lpstr>PowerPoint Presentation</vt:lpstr>
      <vt:lpstr>When the fires are over…</vt:lpstr>
      <vt:lpstr>Conclusions/OPINIONS: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Muller, Bradley M.</dc:creator>
  <cp:lastModifiedBy>Muller, Bradley M.</cp:lastModifiedBy>
  <cp:revision>1</cp:revision>
  <dcterms:created xsi:type="dcterms:W3CDTF">2025-04-09T16:54:38Z</dcterms:created>
  <dcterms:modified xsi:type="dcterms:W3CDTF">2025-04-10T16:42:45Z</dcterms:modified>
</cp:coreProperties>
</file>