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48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97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82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92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6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0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548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6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1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E906C-23CE-4B4C-B285-00B685D552F8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2ACD9-70FF-4F70-9475-2A7CE5359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2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𝐸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𝜆</m:t>
                            </m:r>
                          </m:sub>
                        </m:sSub>
                      </m:e>
                      <m:sup>
                        <m:r>
                          <a:rPr lang="en-US" sz="40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∗</m:t>
                        </m:r>
                      </m:sup>
                    </m:sSup>
                    <m:r>
                      <a:rPr lang="en-US" sz="40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𝑐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𝜆</m:t>
                            </m:r>
                          </m:e>
                          <m:sup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5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sz="4000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4000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box>
                                      <m:boxPr>
                                        <m:ctrlPr>
                                          <a:rPr lang="en-US" sz="4000" i="1">
                                            <a:effectLst/>
                                            <a:latin typeface="Cambria Math"/>
                                            <a:ea typeface="Calibri"/>
                                            <a:cs typeface="Times New Roman"/>
                                          </a:rPr>
                                        </m:ctrlPr>
                                      </m:boxPr>
                                      <m:e>
                                        <m:argPr>
                                          <m:argSz m:val="-1"/>
                                        </m:argPr>
                                        <m:f>
                                          <m:fPr>
                                            <m:ctrlPr>
                                              <a:rPr lang="en-US" sz="4000" i="1">
                                                <a:effectLst/>
                                                <a:latin typeface="Cambria Math"/>
                                                <a:ea typeface="Calibri"/>
                                                <a:cs typeface="Times New Roman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4000" i="1">
                                                    <a:effectLst/>
                                                    <a:latin typeface="Cambria Math"/>
                                                    <a:ea typeface="Calibri"/>
                                                    <a:cs typeface="Times New Roman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4000" i="1">
                                                    <a:effectLst/>
                                                    <a:latin typeface="Cambria Math"/>
                                                    <a:ea typeface="Calibri"/>
                                                    <a:cs typeface="Times New Roman"/>
                                                  </a:rPr>
                                                  <m:t>𝑐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4000" i="1">
                                                    <a:effectLst/>
                                                    <a:latin typeface="Cambria Math"/>
                                                    <a:ea typeface="Calibri"/>
                                                    <a:cs typeface="Times New Roman"/>
                                                  </a:rPr>
                                                  <m:t>2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a:rPr lang="en-US" sz="4000" i="1">
                                                <a:effectLst/>
                                                <a:latin typeface="Cambria Math"/>
                                                <a:ea typeface="Calibri"/>
                                                <a:cs typeface="Times New Roman"/>
                                              </a:rPr>
                                              <m:t>𝜆</m:t>
                                            </m:r>
                                            <m:r>
                                              <a:rPr lang="en-US" sz="4000" i="1">
                                                <a:effectLst/>
                                                <a:latin typeface="Cambria Math"/>
                                                <a:ea typeface="Calibri"/>
                                                <a:cs typeface="Times New Roman"/>
                                              </a:rPr>
                                              <m:t>𝑇</m:t>
                                            </m:r>
                                          </m:den>
                                        </m:f>
                                      </m:e>
                                    </m:box>
                                  </m:e>
                                </m:d>
                              </m:sup>
                            </m:sSup>
                            <m:r>
                              <a:rPr lang="en-US" sz="4000" i="1">
                                <a:effectLst/>
                                <a:latin typeface="Cambria Math"/>
                                <a:ea typeface="Calibri"/>
                                <a:cs typeface="Times New Roman"/>
                              </a:rPr>
                              <m:t>−1</m:t>
                            </m:r>
                          </m:e>
                        </m:d>
                      </m:den>
                    </m:f>
                  </m:oMath>
                </a14:m>
                <a:endParaRPr lang="en-US" sz="4000" dirty="0">
                  <a:ea typeface="Calibri"/>
                  <a:cs typeface="Times New Roman"/>
                </a:endParaRPr>
              </a:p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dirty="0">
                    <a:ea typeface="Calibri"/>
                    <a:cs typeface="Times New Roman"/>
                  </a:rPr>
                  <a:t> </a:t>
                </a:r>
              </a:p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dirty="0">
                    <a:ea typeface="Calibri"/>
                    <a:cs typeface="Times New Roman"/>
                  </a:rPr>
                  <a:t> 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653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ERAU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Information Technology</dc:creator>
  <cp:lastModifiedBy>Information Technology</cp:lastModifiedBy>
  <cp:revision>1</cp:revision>
  <dcterms:created xsi:type="dcterms:W3CDTF">2012-09-05T13:26:04Z</dcterms:created>
  <dcterms:modified xsi:type="dcterms:W3CDTF">2012-09-05T13:30:24Z</dcterms:modified>
</cp:coreProperties>
</file>